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465" r:id="rId3"/>
    <p:sldId id="421" r:id="rId4"/>
    <p:sldId id="438" r:id="rId5"/>
    <p:sldId id="431" r:id="rId6"/>
    <p:sldId id="453" r:id="rId7"/>
    <p:sldId id="422" r:id="rId8"/>
    <p:sldId id="423" r:id="rId9"/>
    <p:sldId id="425" r:id="rId10"/>
    <p:sldId id="424" r:id="rId11"/>
    <p:sldId id="426" r:id="rId12"/>
    <p:sldId id="475" r:id="rId13"/>
    <p:sldId id="428" r:id="rId14"/>
    <p:sldId id="429" r:id="rId15"/>
    <p:sldId id="454" r:id="rId16"/>
    <p:sldId id="455" r:id="rId17"/>
    <p:sldId id="456" r:id="rId18"/>
    <p:sldId id="468" r:id="rId19"/>
    <p:sldId id="457" r:id="rId20"/>
    <p:sldId id="459" r:id="rId21"/>
    <p:sldId id="460" r:id="rId22"/>
    <p:sldId id="461" r:id="rId23"/>
    <p:sldId id="462" r:id="rId24"/>
    <p:sldId id="458" r:id="rId25"/>
    <p:sldId id="463" r:id="rId26"/>
    <p:sldId id="430" r:id="rId27"/>
    <p:sldId id="464" r:id="rId28"/>
    <p:sldId id="427" r:id="rId29"/>
    <p:sldId id="439" r:id="rId30"/>
    <p:sldId id="440" r:id="rId31"/>
    <p:sldId id="441" r:id="rId32"/>
    <p:sldId id="442" r:id="rId33"/>
    <p:sldId id="443" r:id="rId34"/>
    <p:sldId id="444" r:id="rId35"/>
    <p:sldId id="445" r:id="rId36"/>
    <p:sldId id="446" r:id="rId37"/>
    <p:sldId id="447" r:id="rId38"/>
    <p:sldId id="448" r:id="rId39"/>
    <p:sldId id="449" r:id="rId40"/>
    <p:sldId id="450" r:id="rId41"/>
    <p:sldId id="469" r:id="rId42"/>
    <p:sldId id="471" r:id="rId43"/>
    <p:sldId id="472" r:id="rId44"/>
    <p:sldId id="473" r:id="rId45"/>
    <p:sldId id="474" r:id="rId46"/>
    <p:sldId id="470" r:id="rId47"/>
    <p:sldId id="433" r:id="rId48"/>
    <p:sldId id="434" r:id="rId49"/>
    <p:sldId id="467" r:id="rId50"/>
    <p:sldId id="46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FFF"/>
    <a:srgbClr val="0037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186" y="13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image" Target="../media/image7.jpg"/><Relationship Id="rId4" Type="http://schemas.openxmlformats.org/officeDocument/2006/relationships/image" Target="../media/image10.jpg"/></Relationships>
</file>

<file path=ppt/diagrams/_rels/data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jpg"/><Relationship Id="rId6" Type="http://schemas.openxmlformats.org/officeDocument/2006/relationships/image" Target="../media/image60.png"/><Relationship Id="rId5" Type="http://schemas.openxmlformats.org/officeDocument/2006/relationships/image" Target="../media/image59.jpg"/><Relationship Id="rId4" Type="http://schemas.openxmlformats.org/officeDocument/2006/relationships/image" Target="../media/image5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image" Target="../media/image7.jpg"/><Relationship Id="rId4" Type="http://schemas.openxmlformats.org/officeDocument/2006/relationships/image" Target="../media/image10.jpg"/></Relationships>
</file>

<file path=ppt/diagrams/_rels/drawing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7.png"/><Relationship Id="rId1" Type="http://schemas.openxmlformats.org/officeDocument/2006/relationships/image" Target="../media/image56.png"/><Relationship Id="rId6" Type="http://schemas.openxmlformats.org/officeDocument/2006/relationships/image" Target="../media/image60.png"/><Relationship Id="rId5" Type="http://schemas.openxmlformats.org/officeDocument/2006/relationships/image" Target="../media/image59.jpg"/><Relationship Id="rId4"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33E90-F70A-4167-8496-FEB1000A2BF0}"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CC907BB5-3185-4813-BA79-BA4A8ED1C2FD}">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Descriptive and Formulaic</a:t>
          </a:r>
        </a:p>
      </dgm:t>
    </dgm:pt>
    <dgm:pt modelId="{5AC91375-8621-4C16-8C57-6325CBBF7EC4}" type="parTrans" cxnId="{7D0427EA-48AF-4164-9E27-11EFD8B0C5B0}">
      <dgm:prSet/>
      <dgm:spPr/>
      <dgm:t>
        <a:bodyPr/>
        <a:lstStyle/>
        <a:p>
          <a:endParaRPr lang="en-US"/>
        </a:p>
      </dgm:t>
    </dgm:pt>
    <dgm:pt modelId="{6F809CF4-FD71-4D0F-99E9-FF4A4CE93BDB}" type="sibTrans" cxnId="{7D0427EA-48AF-4164-9E27-11EFD8B0C5B0}">
      <dgm:prSet/>
      <dgm:spPr/>
      <dgm:t>
        <a:bodyPr/>
        <a:lstStyle/>
        <a:p>
          <a:endParaRPr lang="en-US"/>
        </a:p>
      </dgm:t>
    </dgm:pt>
    <dgm:pt modelId="{29CD484A-ABDB-42A3-B495-840291DC6DFF}">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Hypothetical and Investigative</a:t>
          </a:r>
        </a:p>
      </dgm:t>
    </dgm:pt>
    <dgm:pt modelId="{BCD77392-B7D3-4C55-86E9-71AB34CAE678}" type="parTrans" cxnId="{81A31A07-F1C7-449B-A319-9E1DDF67535D}">
      <dgm:prSet/>
      <dgm:spPr/>
      <dgm:t>
        <a:bodyPr/>
        <a:lstStyle/>
        <a:p>
          <a:endParaRPr lang="en-US"/>
        </a:p>
      </dgm:t>
    </dgm:pt>
    <dgm:pt modelId="{87C4E6C3-3CE8-4D5F-BBD8-EE96CF34B86F}" type="sibTrans" cxnId="{81A31A07-F1C7-449B-A319-9E1DDF67535D}">
      <dgm:prSet/>
      <dgm:spPr/>
      <dgm:t>
        <a:bodyPr/>
        <a:lstStyle/>
        <a:p>
          <a:endParaRPr lang="en-US"/>
        </a:p>
      </dgm:t>
    </dgm:pt>
    <dgm:pt modelId="{6160AA85-B66E-48DA-B58F-E0B717054E50}">
      <dgm:prSet phldrT="[Text]"/>
      <dgm:spPr/>
      <dgm:t>
        <a:bodyPr/>
        <a:lstStyle/>
        <a:p>
          <a:r>
            <a:rPr lang="en-US" dirty="0" err="1">
              <a:latin typeface="Tahoma" panose="020B0604030504040204" pitchFamily="34" charset="0"/>
              <a:ea typeface="Tahoma" panose="020B0604030504040204" pitchFamily="34" charset="0"/>
              <a:cs typeface="Tahoma" panose="020B0604030504040204" pitchFamily="34" charset="0"/>
            </a:rPr>
            <a:t>Multivariant</a:t>
          </a:r>
          <a:r>
            <a:rPr lang="en-US" dirty="0">
              <a:latin typeface="Tahoma" panose="020B0604030504040204" pitchFamily="34" charset="0"/>
              <a:ea typeface="Tahoma" panose="020B0604030504040204" pitchFamily="34" charset="0"/>
              <a:cs typeface="Tahoma" panose="020B0604030504040204" pitchFamily="34" charset="0"/>
            </a:rPr>
            <a:t> Differential Modelling</a:t>
          </a:r>
        </a:p>
      </dgm:t>
    </dgm:pt>
    <dgm:pt modelId="{CBFC471A-E582-41D3-AEA8-148B211DB75E}" type="parTrans" cxnId="{EA04AF9B-B6E4-4FE7-B2CB-4AEB7454B953}">
      <dgm:prSet/>
      <dgm:spPr/>
      <dgm:t>
        <a:bodyPr/>
        <a:lstStyle/>
        <a:p>
          <a:endParaRPr lang="en-US"/>
        </a:p>
      </dgm:t>
    </dgm:pt>
    <dgm:pt modelId="{180D4595-0225-439B-8729-A45229555955}" type="sibTrans" cxnId="{EA04AF9B-B6E4-4FE7-B2CB-4AEB7454B953}">
      <dgm:prSet/>
      <dgm:spPr/>
      <dgm:t>
        <a:bodyPr/>
        <a:lstStyle/>
        <a:p>
          <a:endParaRPr lang="en-US"/>
        </a:p>
      </dgm:t>
    </dgm:pt>
    <dgm:pt modelId="{DD38BFBF-BB63-422E-960C-15A7EC995D65}">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Expertise Driven Models and Cases</a:t>
          </a:r>
        </a:p>
      </dgm:t>
    </dgm:pt>
    <dgm:pt modelId="{B70167D8-044E-4AB8-B80B-11FF7808E35C}" type="parTrans" cxnId="{C7245768-CA4D-49B4-86C0-0E8D36DA9896}">
      <dgm:prSet/>
      <dgm:spPr/>
      <dgm:t>
        <a:bodyPr/>
        <a:lstStyle/>
        <a:p>
          <a:endParaRPr lang="en-US"/>
        </a:p>
      </dgm:t>
    </dgm:pt>
    <dgm:pt modelId="{6DB8476D-EC84-4AD4-99C9-E19B15DDF875}" type="sibTrans" cxnId="{C7245768-CA4D-49B4-86C0-0E8D36DA9896}">
      <dgm:prSet/>
      <dgm:spPr/>
      <dgm:t>
        <a:bodyPr/>
        <a:lstStyle/>
        <a:p>
          <a:endParaRPr lang="en-US"/>
        </a:p>
      </dgm:t>
    </dgm:pt>
    <dgm:pt modelId="{98025F4A-904D-4FA4-957F-66071BA7DB09}" type="pres">
      <dgm:prSet presAssocID="{E3833E90-F70A-4167-8496-FEB1000A2BF0}" presName="Name0" presStyleCnt="0">
        <dgm:presLayoutVars>
          <dgm:dir/>
          <dgm:resizeHandles val="exact"/>
        </dgm:presLayoutVars>
      </dgm:prSet>
      <dgm:spPr/>
    </dgm:pt>
    <dgm:pt modelId="{CED9407A-1651-4192-BA2B-2CC3BCA80D89}" type="pres">
      <dgm:prSet presAssocID="{CC907BB5-3185-4813-BA79-BA4A8ED1C2FD}" presName="composite" presStyleCnt="0"/>
      <dgm:spPr/>
    </dgm:pt>
    <dgm:pt modelId="{72F2CACF-7EDF-4681-A798-BB00424DC02B}" type="pres">
      <dgm:prSet presAssocID="{CC907BB5-3185-4813-BA79-BA4A8ED1C2FD}"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F4E1E070-488D-42C7-A086-08F72CE5E248}" type="pres">
      <dgm:prSet presAssocID="{CC907BB5-3185-4813-BA79-BA4A8ED1C2FD}" presName="txNode" presStyleLbl="node1" presStyleIdx="0" presStyleCnt="4">
        <dgm:presLayoutVars>
          <dgm:bulletEnabled val="1"/>
        </dgm:presLayoutVars>
      </dgm:prSet>
      <dgm:spPr/>
    </dgm:pt>
    <dgm:pt modelId="{E4ACDA03-EDE2-48EF-922A-FF55CD07B001}" type="pres">
      <dgm:prSet presAssocID="{6F809CF4-FD71-4D0F-99E9-FF4A4CE93BDB}" presName="sibTrans" presStyleLbl="sibTrans2D1" presStyleIdx="0" presStyleCnt="3"/>
      <dgm:spPr/>
    </dgm:pt>
    <dgm:pt modelId="{28EA8499-8281-4F87-A51A-8616BDA84D93}" type="pres">
      <dgm:prSet presAssocID="{6F809CF4-FD71-4D0F-99E9-FF4A4CE93BDB}" presName="connTx" presStyleLbl="sibTrans2D1" presStyleIdx="0" presStyleCnt="3"/>
      <dgm:spPr/>
    </dgm:pt>
    <dgm:pt modelId="{D9058FD3-0F53-4992-9D77-AA988A27233A}" type="pres">
      <dgm:prSet presAssocID="{29CD484A-ABDB-42A3-B495-840291DC6DFF}" presName="composite" presStyleCnt="0"/>
      <dgm:spPr/>
    </dgm:pt>
    <dgm:pt modelId="{770B6C46-1119-4B78-87A5-2ED1C25B3E41}" type="pres">
      <dgm:prSet presAssocID="{29CD484A-ABDB-42A3-B495-840291DC6DFF}" presName="imagSh" presStyleLbl="b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3000" b="-3000"/>
          </a:stretch>
        </a:blipFill>
      </dgm:spPr>
    </dgm:pt>
    <dgm:pt modelId="{F43BB5A4-806C-4621-8267-0C5E4F3A113F}" type="pres">
      <dgm:prSet presAssocID="{29CD484A-ABDB-42A3-B495-840291DC6DFF}" presName="txNode" presStyleLbl="node1" presStyleIdx="1" presStyleCnt="4">
        <dgm:presLayoutVars>
          <dgm:bulletEnabled val="1"/>
        </dgm:presLayoutVars>
      </dgm:prSet>
      <dgm:spPr/>
    </dgm:pt>
    <dgm:pt modelId="{FD88D6DC-EC15-4A11-9F02-A8D0B105594D}" type="pres">
      <dgm:prSet presAssocID="{87C4E6C3-3CE8-4D5F-BBD8-EE96CF34B86F}" presName="sibTrans" presStyleLbl="sibTrans2D1" presStyleIdx="1" presStyleCnt="3"/>
      <dgm:spPr/>
    </dgm:pt>
    <dgm:pt modelId="{E7B4B261-7108-4AB6-A252-E6BBA0B5C5CD}" type="pres">
      <dgm:prSet presAssocID="{87C4E6C3-3CE8-4D5F-BBD8-EE96CF34B86F}" presName="connTx" presStyleLbl="sibTrans2D1" presStyleIdx="1" presStyleCnt="3"/>
      <dgm:spPr/>
    </dgm:pt>
    <dgm:pt modelId="{3D0BC116-51BD-4F74-90C0-FD6650667400}" type="pres">
      <dgm:prSet presAssocID="{DD38BFBF-BB63-422E-960C-15A7EC995D65}" presName="composite" presStyleCnt="0"/>
      <dgm:spPr/>
    </dgm:pt>
    <dgm:pt modelId="{736078CA-5BB1-4D03-B2FF-1EED4B490187}" type="pres">
      <dgm:prSet presAssocID="{DD38BFBF-BB63-422E-960C-15A7EC995D65}" presName="imagSh" presStyleLbl="b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9000" b="-19000"/>
          </a:stretch>
        </a:blipFill>
      </dgm:spPr>
    </dgm:pt>
    <dgm:pt modelId="{ADF67674-219D-47A3-9093-0DD662D0A236}" type="pres">
      <dgm:prSet presAssocID="{DD38BFBF-BB63-422E-960C-15A7EC995D65}" presName="txNode" presStyleLbl="node1" presStyleIdx="2" presStyleCnt="4">
        <dgm:presLayoutVars>
          <dgm:bulletEnabled val="1"/>
        </dgm:presLayoutVars>
      </dgm:prSet>
      <dgm:spPr/>
    </dgm:pt>
    <dgm:pt modelId="{77210600-8536-4F6A-BFB6-01110A2F6D5F}" type="pres">
      <dgm:prSet presAssocID="{6DB8476D-EC84-4AD4-99C9-E19B15DDF875}" presName="sibTrans" presStyleLbl="sibTrans2D1" presStyleIdx="2" presStyleCnt="3"/>
      <dgm:spPr/>
    </dgm:pt>
    <dgm:pt modelId="{E2785297-2C2A-424E-8A91-D40F609E919E}" type="pres">
      <dgm:prSet presAssocID="{6DB8476D-EC84-4AD4-99C9-E19B15DDF875}" presName="connTx" presStyleLbl="sibTrans2D1" presStyleIdx="2" presStyleCnt="3"/>
      <dgm:spPr/>
    </dgm:pt>
    <dgm:pt modelId="{3DDEF9EC-EC56-409B-B3AF-E9AF46860EB6}" type="pres">
      <dgm:prSet presAssocID="{6160AA85-B66E-48DA-B58F-E0B717054E50}" presName="composite" presStyleCnt="0"/>
      <dgm:spPr/>
    </dgm:pt>
    <dgm:pt modelId="{48F74A64-181B-472A-A47C-6FA6D7C50DFF}" type="pres">
      <dgm:prSet presAssocID="{6160AA85-B66E-48DA-B58F-E0B717054E50}"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dgm:spPr>
    </dgm:pt>
    <dgm:pt modelId="{3535DBAB-2F50-4354-AF7F-7CD7E0A5F43E}" type="pres">
      <dgm:prSet presAssocID="{6160AA85-B66E-48DA-B58F-E0B717054E50}" presName="txNode" presStyleLbl="node1" presStyleIdx="3" presStyleCnt="4">
        <dgm:presLayoutVars>
          <dgm:bulletEnabled val="1"/>
        </dgm:presLayoutVars>
      </dgm:prSet>
      <dgm:spPr/>
    </dgm:pt>
  </dgm:ptLst>
  <dgm:cxnLst>
    <dgm:cxn modelId="{81A31A07-F1C7-449B-A319-9E1DDF67535D}" srcId="{E3833E90-F70A-4167-8496-FEB1000A2BF0}" destId="{29CD484A-ABDB-42A3-B495-840291DC6DFF}" srcOrd="1" destOrd="0" parTransId="{BCD77392-B7D3-4C55-86E9-71AB34CAE678}" sibTransId="{87C4E6C3-3CE8-4D5F-BBD8-EE96CF34B86F}"/>
    <dgm:cxn modelId="{1E860D2F-A8EF-457B-A0E2-79B6658F17B5}" type="presOf" srcId="{6DB8476D-EC84-4AD4-99C9-E19B15DDF875}" destId="{E2785297-2C2A-424E-8A91-D40F609E919E}" srcOrd="1" destOrd="0" presId="urn:microsoft.com/office/officeart/2005/8/layout/hProcess10"/>
    <dgm:cxn modelId="{1CF73B35-06EA-4530-935C-3EE1B4F1A52A}" type="presOf" srcId="{E3833E90-F70A-4167-8496-FEB1000A2BF0}" destId="{98025F4A-904D-4FA4-957F-66071BA7DB09}" srcOrd="0" destOrd="0" presId="urn:microsoft.com/office/officeart/2005/8/layout/hProcess10"/>
    <dgm:cxn modelId="{3F88DE5C-1A23-4E77-A101-7D18CD88CF2A}" type="presOf" srcId="{29CD484A-ABDB-42A3-B495-840291DC6DFF}" destId="{F43BB5A4-806C-4621-8267-0C5E4F3A113F}" srcOrd="0" destOrd="0" presId="urn:microsoft.com/office/officeart/2005/8/layout/hProcess10"/>
    <dgm:cxn modelId="{357A0365-CE44-40F4-878A-6E349BB6F500}" type="presOf" srcId="{6F809CF4-FD71-4D0F-99E9-FF4A4CE93BDB}" destId="{E4ACDA03-EDE2-48EF-922A-FF55CD07B001}" srcOrd="0" destOrd="0" presId="urn:microsoft.com/office/officeart/2005/8/layout/hProcess10"/>
    <dgm:cxn modelId="{C7245768-CA4D-49B4-86C0-0E8D36DA9896}" srcId="{E3833E90-F70A-4167-8496-FEB1000A2BF0}" destId="{DD38BFBF-BB63-422E-960C-15A7EC995D65}" srcOrd="2" destOrd="0" parTransId="{B70167D8-044E-4AB8-B80B-11FF7808E35C}" sibTransId="{6DB8476D-EC84-4AD4-99C9-E19B15DDF875}"/>
    <dgm:cxn modelId="{B0C60D75-61D1-4677-AB96-6472FDC305B3}" type="presOf" srcId="{6160AA85-B66E-48DA-B58F-E0B717054E50}" destId="{3535DBAB-2F50-4354-AF7F-7CD7E0A5F43E}" srcOrd="0" destOrd="0" presId="urn:microsoft.com/office/officeart/2005/8/layout/hProcess10"/>
    <dgm:cxn modelId="{D0BEA679-5A07-4BE3-ABCA-B6B88825E7A2}" type="presOf" srcId="{DD38BFBF-BB63-422E-960C-15A7EC995D65}" destId="{ADF67674-219D-47A3-9093-0DD662D0A236}" srcOrd="0" destOrd="0" presId="urn:microsoft.com/office/officeart/2005/8/layout/hProcess10"/>
    <dgm:cxn modelId="{B5AA485A-C68F-4345-9297-393985F89832}" type="presOf" srcId="{87C4E6C3-3CE8-4D5F-BBD8-EE96CF34B86F}" destId="{E7B4B261-7108-4AB6-A252-E6BBA0B5C5CD}" srcOrd="1" destOrd="0" presId="urn:microsoft.com/office/officeart/2005/8/layout/hProcess10"/>
    <dgm:cxn modelId="{FC39F38B-DF73-4515-B3C4-47C54FD5EA1C}" type="presOf" srcId="{6DB8476D-EC84-4AD4-99C9-E19B15DDF875}" destId="{77210600-8536-4F6A-BFB6-01110A2F6D5F}" srcOrd="0" destOrd="0" presId="urn:microsoft.com/office/officeart/2005/8/layout/hProcess10"/>
    <dgm:cxn modelId="{EA04AF9B-B6E4-4FE7-B2CB-4AEB7454B953}" srcId="{E3833E90-F70A-4167-8496-FEB1000A2BF0}" destId="{6160AA85-B66E-48DA-B58F-E0B717054E50}" srcOrd="3" destOrd="0" parTransId="{CBFC471A-E582-41D3-AEA8-148B211DB75E}" sibTransId="{180D4595-0225-439B-8729-A45229555955}"/>
    <dgm:cxn modelId="{7D0427EA-48AF-4164-9E27-11EFD8B0C5B0}" srcId="{E3833E90-F70A-4167-8496-FEB1000A2BF0}" destId="{CC907BB5-3185-4813-BA79-BA4A8ED1C2FD}" srcOrd="0" destOrd="0" parTransId="{5AC91375-8621-4C16-8C57-6325CBBF7EC4}" sibTransId="{6F809CF4-FD71-4D0F-99E9-FF4A4CE93BDB}"/>
    <dgm:cxn modelId="{D373BFEA-4C4A-48C9-ADB3-A8687A277B43}" type="presOf" srcId="{6F809CF4-FD71-4D0F-99E9-FF4A4CE93BDB}" destId="{28EA8499-8281-4F87-A51A-8616BDA84D93}" srcOrd="1" destOrd="0" presId="urn:microsoft.com/office/officeart/2005/8/layout/hProcess10"/>
    <dgm:cxn modelId="{9155CCEC-110B-4364-BA94-425A1A80E0C0}" type="presOf" srcId="{CC907BB5-3185-4813-BA79-BA4A8ED1C2FD}" destId="{F4E1E070-488D-42C7-A086-08F72CE5E248}" srcOrd="0" destOrd="0" presId="urn:microsoft.com/office/officeart/2005/8/layout/hProcess10"/>
    <dgm:cxn modelId="{D6DC2BF5-041B-498D-8BE1-3D8F53DCE70F}" type="presOf" srcId="{87C4E6C3-3CE8-4D5F-BBD8-EE96CF34B86F}" destId="{FD88D6DC-EC15-4A11-9F02-A8D0B105594D}" srcOrd="0" destOrd="0" presId="urn:microsoft.com/office/officeart/2005/8/layout/hProcess10"/>
    <dgm:cxn modelId="{4D3BBFAA-533C-444A-B446-A9DC745BD0D3}" type="presParOf" srcId="{98025F4A-904D-4FA4-957F-66071BA7DB09}" destId="{CED9407A-1651-4192-BA2B-2CC3BCA80D89}" srcOrd="0" destOrd="0" presId="urn:microsoft.com/office/officeart/2005/8/layout/hProcess10"/>
    <dgm:cxn modelId="{C27AA010-C53D-4D9E-9AA3-F000AE50B20D}" type="presParOf" srcId="{CED9407A-1651-4192-BA2B-2CC3BCA80D89}" destId="{72F2CACF-7EDF-4681-A798-BB00424DC02B}" srcOrd="0" destOrd="0" presId="urn:microsoft.com/office/officeart/2005/8/layout/hProcess10"/>
    <dgm:cxn modelId="{2D6FD7F5-77CF-43DD-8DAF-4632C5750932}" type="presParOf" srcId="{CED9407A-1651-4192-BA2B-2CC3BCA80D89}" destId="{F4E1E070-488D-42C7-A086-08F72CE5E248}" srcOrd="1" destOrd="0" presId="urn:microsoft.com/office/officeart/2005/8/layout/hProcess10"/>
    <dgm:cxn modelId="{3823EB6C-F192-47FA-9668-334A8472958E}" type="presParOf" srcId="{98025F4A-904D-4FA4-957F-66071BA7DB09}" destId="{E4ACDA03-EDE2-48EF-922A-FF55CD07B001}" srcOrd="1" destOrd="0" presId="urn:microsoft.com/office/officeart/2005/8/layout/hProcess10"/>
    <dgm:cxn modelId="{478C24CB-A964-4719-AA63-C901D6CD227C}" type="presParOf" srcId="{E4ACDA03-EDE2-48EF-922A-FF55CD07B001}" destId="{28EA8499-8281-4F87-A51A-8616BDA84D93}" srcOrd="0" destOrd="0" presId="urn:microsoft.com/office/officeart/2005/8/layout/hProcess10"/>
    <dgm:cxn modelId="{DF1ABDCF-4012-4495-956A-5C7CE17A3F48}" type="presParOf" srcId="{98025F4A-904D-4FA4-957F-66071BA7DB09}" destId="{D9058FD3-0F53-4992-9D77-AA988A27233A}" srcOrd="2" destOrd="0" presId="urn:microsoft.com/office/officeart/2005/8/layout/hProcess10"/>
    <dgm:cxn modelId="{D5D12ED6-46EC-462E-804E-5D62573859C3}" type="presParOf" srcId="{D9058FD3-0F53-4992-9D77-AA988A27233A}" destId="{770B6C46-1119-4B78-87A5-2ED1C25B3E41}" srcOrd="0" destOrd="0" presId="urn:microsoft.com/office/officeart/2005/8/layout/hProcess10"/>
    <dgm:cxn modelId="{C3607CCE-47A1-4A75-BA25-F76AB79C68F2}" type="presParOf" srcId="{D9058FD3-0F53-4992-9D77-AA988A27233A}" destId="{F43BB5A4-806C-4621-8267-0C5E4F3A113F}" srcOrd="1" destOrd="0" presId="urn:microsoft.com/office/officeart/2005/8/layout/hProcess10"/>
    <dgm:cxn modelId="{A093833B-DB40-47EA-82A6-DE2FC1397B34}" type="presParOf" srcId="{98025F4A-904D-4FA4-957F-66071BA7DB09}" destId="{FD88D6DC-EC15-4A11-9F02-A8D0B105594D}" srcOrd="3" destOrd="0" presId="urn:microsoft.com/office/officeart/2005/8/layout/hProcess10"/>
    <dgm:cxn modelId="{B7A1C526-86AE-4CD0-97C5-D8CE58C7DC19}" type="presParOf" srcId="{FD88D6DC-EC15-4A11-9F02-A8D0B105594D}" destId="{E7B4B261-7108-4AB6-A252-E6BBA0B5C5CD}" srcOrd="0" destOrd="0" presId="urn:microsoft.com/office/officeart/2005/8/layout/hProcess10"/>
    <dgm:cxn modelId="{C418D115-710B-4A27-BA61-57ACA42D555D}" type="presParOf" srcId="{98025F4A-904D-4FA4-957F-66071BA7DB09}" destId="{3D0BC116-51BD-4F74-90C0-FD6650667400}" srcOrd="4" destOrd="0" presId="urn:microsoft.com/office/officeart/2005/8/layout/hProcess10"/>
    <dgm:cxn modelId="{B6BEB29C-A308-4B39-8FB3-DF54BCEAE5E5}" type="presParOf" srcId="{3D0BC116-51BD-4F74-90C0-FD6650667400}" destId="{736078CA-5BB1-4D03-B2FF-1EED4B490187}" srcOrd="0" destOrd="0" presId="urn:microsoft.com/office/officeart/2005/8/layout/hProcess10"/>
    <dgm:cxn modelId="{44A671AD-30D2-4F4B-80B2-24AE7E288BA4}" type="presParOf" srcId="{3D0BC116-51BD-4F74-90C0-FD6650667400}" destId="{ADF67674-219D-47A3-9093-0DD662D0A236}" srcOrd="1" destOrd="0" presId="urn:microsoft.com/office/officeart/2005/8/layout/hProcess10"/>
    <dgm:cxn modelId="{A63AA257-0522-458B-B64A-F08E94E3DA77}" type="presParOf" srcId="{98025F4A-904D-4FA4-957F-66071BA7DB09}" destId="{77210600-8536-4F6A-BFB6-01110A2F6D5F}" srcOrd="5" destOrd="0" presId="urn:microsoft.com/office/officeart/2005/8/layout/hProcess10"/>
    <dgm:cxn modelId="{B87B55BE-023E-4E75-94CE-E2FBCAB3A9A8}" type="presParOf" srcId="{77210600-8536-4F6A-BFB6-01110A2F6D5F}" destId="{E2785297-2C2A-424E-8A91-D40F609E919E}" srcOrd="0" destOrd="0" presId="urn:microsoft.com/office/officeart/2005/8/layout/hProcess10"/>
    <dgm:cxn modelId="{D0FB10E7-F257-4A40-9178-ED2D0885B73A}" type="presParOf" srcId="{98025F4A-904D-4FA4-957F-66071BA7DB09}" destId="{3DDEF9EC-EC56-409B-B3AF-E9AF46860EB6}" srcOrd="6" destOrd="0" presId="urn:microsoft.com/office/officeart/2005/8/layout/hProcess10"/>
    <dgm:cxn modelId="{5172B062-09F3-4D23-90A3-C42FED8AB287}" type="presParOf" srcId="{3DDEF9EC-EC56-409B-B3AF-E9AF46860EB6}" destId="{48F74A64-181B-472A-A47C-6FA6D7C50DFF}" srcOrd="0" destOrd="0" presId="urn:microsoft.com/office/officeart/2005/8/layout/hProcess10"/>
    <dgm:cxn modelId="{A71296BC-AE84-434A-B7E4-2977DDBB1390}" type="presParOf" srcId="{3DDEF9EC-EC56-409B-B3AF-E9AF46860EB6}" destId="{3535DBAB-2F50-4354-AF7F-7CD7E0A5F43E}"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9D62CB-AC3B-4B44-BAFF-460D0C7BF21A}" type="doc">
      <dgm:prSet loTypeId="urn:microsoft.com/office/officeart/2005/8/layout/chevron1" loCatId="process" qsTypeId="urn:microsoft.com/office/officeart/2005/8/quickstyle/3d9" qsCatId="3D" csTypeId="urn:microsoft.com/office/officeart/2005/8/colors/accent1_2" csCatId="accent1" phldr="1"/>
      <dgm:spPr/>
    </dgm:pt>
    <dgm:pt modelId="{5EF51A40-AF0B-42F0-84C1-0385E02BD5E8}">
      <dgm:prSet phldrT="[Tex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Empirical</a:t>
          </a:r>
        </a:p>
      </dgm:t>
    </dgm:pt>
    <dgm:pt modelId="{7F0B1FE9-BA77-496E-BE01-F9A5FEE8B86C}" type="parTrans" cxnId="{05DCB2B3-C446-46BB-A066-41046E79C17F}">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2F84B162-DAFD-4BB1-98A3-6253D9906B18}" type="sibTrans" cxnId="{05DCB2B3-C446-46BB-A066-41046E79C17F}">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6DC4D70D-F293-49E2-82BD-2653748BC7AE}">
      <dgm:prSet phldrT="[Tex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Theoretical</a:t>
          </a:r>
        </a:p>
      </dgm:t>
    </dgm:pt>
    <dgm:pt modelId="{5D367155-61F9-486F-877A-4A9F5FAD345B}" type="parTrans" cxnId="{6A9D9A1D-5854-42F0-A0F3-F8C483464028}">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5D0B71C5-E223-45C7-94AB-25CCA6336837}" type="sibTrans" cxnId="{6A9D9A1D-5854-42F0-A0F3-F8C483464028}">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41D1FB53-A589-4588-A313-B1D96996E668}">
      <dgm:prSet phldrT="[Tex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Computational</a:t>
          </a:r>
        </a:p>
      </dgm:t>
    </dgm:pt>
    <dgm:pt modelId="{9211F046-7CE3-4D64-8655-C629CDF5A33E}" type="parTrans" cxnId="{AC6667D3-0256-42D5-898B-A1F50514F312}">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3DF26FB1-6593-4E14-BE6B-4FD4D382A640}" type="sibTrans" cxnId="{AC6667D3-0256-42D5-898B-A1F50514F312}">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C8F753FC-8A6A-4D5D-9C67-B9FA8D29EC2B}">
      <dgm:prSet phldrT="[Tex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Data Exploration</a:t>
          </a:r>
        </a:p>
      </dgm:t>
    </dgm:pt>
    <dgm:pt modelId="{BBF351DC-1D96-4489-B79B-6C2E65F2E9C1}" type="parTrans" cxnId="{73EADB9D-BD9A-4A63-AA62-BB1454E915EA}">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EA4007A6-0DE2-4F0C-80F3-ABA1815090AA}" type="sibTrans" cxnId="{73EADB9D-BD9A-4A63-AA62-BB1454E915EA}">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5BE492A5-08F6-4861-8B86-6088279652C8}" type="pres">
      <dgm:prSet presAssocID="{2D9D62CB-AC3B-4B44-BAFF-460D0C7BF21A}" presName="Name0" presStyleCnt="0">
        <dgm:presLayoutVars>
          <dgm:dir/>
          <dgm:animLvl val="lvl"/>
          <dgm:resizeHandles val="exact"/>
        </dgm:presLayoutVars>
      </dgm:prSet>
      <dgm:spPr/>
    </dgm:pt>
    <dgm:pt modelId="{16993ED0-F79B-4778-9042-46EE48B593C6}" type="pres">
      <dgm:prSet presAssocID="{5EF51A40-AF0B-42F0-84C1-0385E02BD5E8}" presName="parTxOnly" presStyleLbl="node1" presStyleIdx="0" presStyleCnt="4">
        <dgm:presLayoutVars>
          <dgm:chMax val="0"/>
          <dgm:chPref val="0"/>
          <dgm:bulletEnabled val="1"/>
        </dgm:presLayoutVars>
      </dgm:prSet>
      <dgm:spPr/>
    </dgm:pt>
    <dgm:pt modelId="{9BED244A-E530-437B-999B-F6C104BE30D0}" type="pres">
      <dgm:prSet presAssocID="{2F84B162-DAFD-4BB1-98A3-6253D9906B18}" presName="parTxOnlySpace" presStyleCnt="0"/>
      <dgm:spPr/>
    </dgm:pt>
    <dgm:pt modelId="{278D532E-308A-4420-B774-955F0768DF11}" type="pres">
      <dgm:prSet presAssocID="{6DC4D70D-F293-49E2-82BD-2653748BC7AE}" presName="parTxOnly" presStyleLbl="node1" presStyleIdx="1" presStyleCnt="4">
        <dgm:presLayoutVars>
          <dgm:chMax val="0"/>
          <dgm:chPref val="0"/>
          <dgm:bulletEnabled val="1"/>
        </dgm:presLayoutVars>
      </dgm:prSet>
      <dgm:spPr/>
    </dgm:pt>
    <dgm:pt modelId="{372BA947-2165-461F-808D-30978364FA0F}" type="pres">
      <dgm:prSet presAssocID="{5D0B71C5-E223-45C7-94AB-25CCA6336837}" presName="parTxOnlySpace" presStyleCnt="0"/>
      <dgm:spPr/>
    </dgm:pt>
    <dgm:pt modelId="{9FDF90E0-A5E7-4833-A3D6-03215495A43E}" type="pres">
      <dgm:prSet presAssocID="{41D1FB53-A589-4588-A313-B1D96996E668}" presName="parTxOnly" presStyleLbl="node1" presStyleIdx="2" presStyleCnt="4">
        <dgm:presLayoutVars>
          <dgm:chMax val="0"/>
          <dgm:chPref val="0"/>
          <dgm:bulletEnabled val="1"/>
        </dgm:presLayoutVars>
      </dgm:prSet>
      <dgm:spPr/>
    </dgm:pt>
    <dgm:pt modelId="{7DF90751-DD1B-45BC-AD2A-48785410290A}" type="pres">
      <dgm:prSet presAssocID="{3DF26FB1-6593-4E14-BE6B-4FD4D382A640}" presName="parTxOnlySpace" presStyleCnt="0"/>
      <dgm:spPr/>
    </dgm:pt>
    <dgm:pt modelId="{2FEDDAEB-6CEA-4097-A3BD-A3E2BC7E643A}" type="pres">
      <dgm:prSet presAssocID="{C8F753FC-8A6A-4D5D-9C67-B9FA8D29EC2B}" presName="parTxOnly" presStyleLbl="node1" presStyleIdx="3" presStyleCnt="4">
        <dgm:presLayoutVars>
          <dgm:chMax val="0"/>
          <dgm:chPref val="0"/>
          <dgm:bulletEnabled val="1"/>
        </dgm:presLayoutVars>
      </dgm:prSet>
      <dgm:spPr/>
    </dgm:pt>
  </dgm:ptLst>
  <dgm:cxnLst>
    <dgm:cxn modelId="{6A9D9A1D-5854-42F0-A0F3-F8C483464028}" srcId="{2D9D62CB-AC3B-4B44-BAFF-460D0C7BF21A}" destId="{6DC4D70D-F293-49E2-82BD-2653748BC7AE}" srcOrd="1" destOrd="0" parTransId="{5D367155-61F9-486F-877A-4A9F5FAD345B}" sibTransId="{5D0B71C5-E223-45C7-94AB-25CCA6336837}"/>
    <dgm:cxn modelId="{09B10443-B72A-4358-94BC-AA2D957C780A}" type="presOf" srcId="{C8F753FC-8A6A-4D5D-9C67-B9FA8D29EC2B}" destId="{2FEDDAEB-6CEA-4097-A3BD-A3E2BC7E643A}" srcOrd="0" destOrd="0" presId="urn:microsoft.com/office/officeart/2005/8/layout/chevron1"/>
    <dgm:cxn modelId="{F785E854-439E-4D7B-AD48-83648C3C5BFF}" type="presOf" srcId="{5EF51A40-AF0B-42F0-84C1-0385E02BD5E8}" destId="{16993ED0-F79B-4778-9042-46EE48B593C6}" srcOrd="0" destOrd="0" presId="urn:microsoft.com/office/officeart/2005/8/layout/chevron1"/>
    <dgm:cxn modelId="{637FDF78-88E7-4B8B-AFC1-07E548B0B1A5}" type="presOf" srcId="{2D9D62CB-AC3B-4B44-BAFF-460D0C7BF21A}" destId="{5BE492A5-08F6-4861-8B86-6088279652C8}" srcOrd="0" destOrd="0" presId="urn:microsoft.com/office/officeart/2005/8/layout/chevron1"/>
    <dgm:cxn modelId="{6BB52D5A-EB86-4D17-904F-D222E89F4B64}" type="presOf" srcId="{41D1FB53-A589-4588-A313-B1D96996E668}" destId="{9FDF90E0-A5E7-4833-A3D6-03215495A43E}" srcOrd="0" destOrd="0" presId="urn:microsoft.com/office/officeart/2005/8/layout/chevron1"/>
    <dgm:cxn modelId="{73EADB9D-BD9A-4A63-AA62-BB1454E915EA}" srcId="{2D9D62CB-AC3B-4B44-BAFF-460D0C7BF21A}" destId="{C8F753FC-8A6A-4D5D-9C67-B9FA8D29EC2B}" srcOrd="3" destOrd="0" parTransId="{BBF351DC-1D96-4489-B79B-6C2E65F2E9C1}" sibTransId="{EA4007A6-0DE2-4F0C-80F3-ABA1815090AA}"/>
    <dgm:cxn modelId="{05DCB2B3-C446-46BB-A066-41046E79C17F}" srcId="{2D9D62CB-AC3B-4B44-BAFF-460D0C7BF21A}" destId="{5EF51A40-AF0B-42F0-84C1-0385E02BD5E8}" srcOrd="0" destOrd="0" parTransId="{7F0B1FE9-BA77-496E-BE01-F9A5FEE8B86C}" sibTransId="{2F84B162-DAFD-4BB1-98A3-6253D9906B18}"/>
    <dgm:cxn modelId="{AC6667D3-0256-42D5-898B-A1F50514F312}" srcId="{2D9D62CB-AC3B-4B44-BAFF-460D0C7BF21A}" destId="{41D1FB53-A589-4588-A313-B1D96996E668}" srcOrd="2" destOrd="0" parTransId="{9211F046-7CE3-4D64-8655-C629CDF5A33E}" sibTransId="{3DF26FB1-6593-4E14-BE6B-4FD4D382A640}"/>
    <dgm:cxn modelId="{60E8DEEA-3C4D-4280-A22B-E42DAE001FD5}" type="presOf" srcId="{6DC4D70D-F293-49E2-82BD-2653748BC7AE}" destId="{278D532E-308A-4420-B774-955F0768DF11}" srcOrd="0" destOrd="0" presId="urn:microsoft.com/office/officeart/2005/8/layout/chevron1"/>
    <dgm:cxn modelId="{EB8AFEA8-F7BA-4614-9C9F-2059709C6107}" type="presParOf" srcId="{5BE492A5-08F6-4861-8B86-6088279652C8}" destId="{16993ED0-F79B-4778-9042-46EE48B593C6}" srcOrd="0" destOrd="0" presId="urn:microsoft.com/office/officeart/2005/8/layout/chevron1"/>
    <dgm:cxn modelId="{DA1DEB97-6DE1-4534-B2DA-FD8575DF7DC0}" type="presParOf" srcId="{5BE492A5-08F6-4861-8B86-6088279652C8}" destId="{9BED244A-E530-437B-999B-F6C104BE30D0}" srcOrd="1" destOrd="0" presId="urn:microsoft.com/office/officeart/2005/8/layout/chevron1"/>
    <dgm:cxn modelId="{3E0C566F-5DC8-44CD-9A08-5D9639AD42DE}" type="presParOf" srcId="{5BE492A5-08F6-4861-8B86-6088279652C8}" destId="{278D532E-308A-4420-B774-955F0768DF11}" srcOrd="2" destOrd="0" presId="urn:microsoft.com/office/officeart/2005/8/layout/chevron1"/>
    <dgm:cxn modelId="{70252DC7-6448-4D95-A661-1F74253AD294}" type="presParOf" srcId="{5BE492A5-08F6-4861-8B86-6088279652C8}" destId="{372BA947-2165-461F-808D-30978364FA0F}" srcOrd="3" destOrd="0" presId="urn:microsoft.com/office/officeart/2005/8/layout/chevron1"/>
    <dgm:cxn modelId="{91633679-2EC9-451B-B7C1-19D9D8A432CB}" type="presParOf" srcId="{5BE492A5-08F6-4861-8B86-6088279652C8}" destId="{9FDF90E0-A5E7-4833-A3D6-03215495A43E}" srcOrd="4" destOrd="0" presId="urn:microsoft.com/office/officeart/2005/8/layout/chevron1"/>
    <dgm:cxn modelId="{2373E49F-5BA0-463F-A1C0-BF8B4FD524B1}" type="presParOf" srcId="{5BE492A5-08F6-4861-8B86-6088279652C8}" destId="{7DF90751-DD1B-45BC-AD2A-48785410290A}" srcOrd="5" destOrd="0" presId="urn:microsoft.com/office/officeart/2005/8/layout/chevron1"/>
    <dgm:cxn modelId="{E68CD8B7-67DC-4EC7-A56B-45F9A5AB0A7B}" type="presParOf" srcId="{5BE492A5-08F6-4861-8B86-6088279652C8}" destId="{2FEDDAEB-6CEA-4097-A3BD-A3E2BC7E643A}"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79A58F-7891-4A75-ABA5-62535B3C2DF4}" type="doc">
      <dgm:prSet loTypeId="urn:microsoft.com/office/officeart/2005/8/layout/hProcess9" loCatId="process" qsTypeId="urn:microsoft.com/office/officeart/2005/8/quickstyle/simple1" qsCatId="simple" csTypeId="urn:microsoft.com/office/officeart/2005/8/colors/accent1_2" csCatId="accent1" phldr="1"/>
      <dgm:spPr/>
    </dgm:pt>
    <dgm:pt modelId="{5A5C7502-B86D-4FFE-889C-6E2724F2C495}">
      <dgm:prSet phldrT="[Text]" custT="1"/>
      <dgm:spPr/>
      <dgm:t>
        <a:bodyPr/>
        <a:lstStyle/>
        <a:p>
          <a:r>
            <a:rPr lang="en-US" sz="1200" b="1" dirty="0">
              <a:solidFill>
                <a:schemeClr val="bg1"/>
              </a:solidFill>
            </a:rPr>
            <a:t>Data</a:t>
          </a:r>
        </a:p>
      </dgm:t>
    </dgm:pt>
    <dgm:pt modelId="{8E277F7B-8E10-423F-831D-0EEFDE258EAF}" type="parTrans" cxnId="{884472E1-93E2-47EC-A91D-46F685591F74}">
      <dgm:prSet/>
      <dgm:spPr/>
      <dgm:t>
        <a:bodyPr/>
        <a:lstStyle/>
        <a:p>
          <a:endParaRPr lang="en-US" sz="1200"/>
        </a:p>
      </dgm:t>
    </dgm:pt>
    <dgm:pt modelId="{1F25988F-23DC-43B5-8003-A6762D76BFF1}" type="sibTrans" cxnId="{884472E1-93E2-47EC-A91D-46F685591F74}">
      <dgm:prSet/>
      <dgm:spPr/>
      <dgm:t>
        <a:bodyPr/>
        <a:lstStyle/>
        <a:p>
          <a:endParaRPr lang="en-US" sz="1200"/>
        </a:p>
      </dgm:t>
    </dgm:pt>
    <dgm:pt modelId="{BC567E23-87A7-4014-A450-7E2B3713B305}">
      <dgm:prSet phldrT="[Text]" custT="1"/>
      <dgm:spPr/>
      <dgm:t>
        <a:bodyPr/>
        <a:lstStyle/>
        <a:p>
          <a:r>
            <a:rPr lang="en-US" sz="1200" b="1" dirty="0">
              <a:solidFill>
                <a:schemeClr val="bg1"/>
              </a:solidFill>
            </a:rPr>
            <a:t>Information</a:t>
          </a:r>
          <a:br>
            <a:rPr lang="en-US" sz="1200" dirty="0">
              <a:solidFill>
                <a:schemeClr val="bg1"/>
              </a:solidFill>
            </a:rPr>
          </a:br>
          <a:r>
            <a:rPr lang="en-US" sz="1200" dirty="0">
              <a:solidFill>
                <a:schemeClr val="bg1"/>
              </a:solidFill>
            </a:rPr>
            <a:t>Visualization</a:t>
          </a:r>
        </a:p>
      </dgm:t>
    </dgm:pt>
    <dgm:pt modelId="{DF4F6AB7-98B0-4BE6-A08F-B03276DC8E77}" type="parTrans" cxnId="{F14CDC6F-A463-4586-B2D3-CF06FF2A4E97}">
      <dgm:prSet/>
      <dgm:spPr/>
      <dgm:t>
        <a:bodyPr/>
        <a:lstStyle/>
        <a:p>
          <a:endParaRPr lang="en-US" sz="1200"/>
        </a:p>
      </dgm:t>
    </dgm:pt>
    <dgm:pt modelId="{3D53A1E6-7A87-40F9-A11E-CCC4DB3B38F9}" type="sibTrans" cxnId="{F14CDC6F-A463-4586-B2D3-CF06FF2A4E97}">
      <dgm:prSet/>
      <dgm:spPr/>
      <dgm:t>
        <a:bodyPr/>
        <a:lstStyle/>
        <a:p>
          <a:endParaRPr lang="en-US" sz="1200"/>
        </a:p>
      </dgm:t>
    </dgm:pt>
    <dgm:pt modelId="{CDB2286D-32C6-4AAA-B561-F12B34A64583}">
      <dgm:prSet phldrT="[Text]" custT="1"/>
      <dgm:spPr/>
      <dgm:t>
        <a:bodyPr/>
        <a:lstStyle/>
        <a:p>
          <a:r>
            <a:rPr lang="en-US" sz="1200" b="1" dirty="0">
              <a:solidFill>
                <a:schemeClr val="bg1"/>
              </a:solidFill>
            </a:rPr>
            <a:t>Knowledge</a:t>
          </a:r>
          <a:br>
            <a:rPr lang="en-US" sz="1200" dirty="0">
              <a:solidFill>
                <a:schemeClr val="bg1"/>
              </a:solidFill>
            </a:rPr>
          </a:br>
          <a:r>
            <a:rPr lang="en-US" sz="1200" dirty="0">
              <a:solidFill>
                <a:schemeClr val="bg1"/>
              </a:solidFill>
            </a:rPr>
            <a:t>Forensics</a:t>
          </a:r>
        </a:p>
      </dgm:t>
    </dgm:pt>
    <dgm:pt modelId="{3A3232B9-13D5-4312-8ADC-93E2C7DC4EDF}" type="parTrans" cxnId="{F16670CC-75A6-41BF-9497-BB6F19F20A87}">
      <dgm:prSet/>
      <dgm:spPr/>
      <dgm:t>
        <a:bodyPr/>
        <a:lstStyle/>
        <a:p>
          <a:endParaRPr lang="en-US" sz="1200"/>
        </a:p>
      </dgm:t>
    </dgm:pt>
    <dgm:pt modelId="{4435DD6A-C6EE-4D36-A8C1-CB7E03B31B28}" type="sibTrans" cxnId="{F16670CC-75A6-41BF-9497-BB6F19F20A87}">
      <dgm:prSet/>
      <dgm:spPr/>
      <dgm:t>
        <a:bodyPr/>
        <a:lstStyle/>
        <a:p>
          <a:endParaRPr lang="en-US" sz="1200"/>
        </a:p>
      </dgm:t>
    </dgm:pt>
    <dgm:pt modelId="{17E426D2-5DD9-446C-BCAE-BC79EFF7B8EC}">
      <dgm:prSet custT="1"/>
      <dgm:spPr/>
      <dgm:t>
        <a:bodyPr/>
        <a:lstStyle/>
        <a:p>
          <a:r>
            <a:rPr lang="en-US" sz="1200" b="1" dirty="0">
              <a:solidFill>
                <a:schemeClr val="bg1"/>
              </a:solidFill>
            </a:rPr>
            <a:t>Understanding</a:t>
          </a:r>
          <a:br>
            <a:rPr lang="en-US" sz="1200" dirty="0">
              <a:solidFill>
                <a:schemeClr val="bg1"/>
              </a:solidFill>
            </a:rPr>
          </a:br>
          <a:r>
            <a:rPr lang="en-US" sz="1200" dirty="0">
              <a:solidFill>
                <a:schemeClr val="bg1"/>
              </a:solidFill>
            </a:rPr>
            <a:t>Analysis &amp; Mining</a:t>
          </a:r>
        </a:p>
      </dgm:t>
    </dgm:pt>
    <dgm:pt modelId="{36F8B755-0283-4313-BE88-24D9CD022C15}" type="parTrans" cxnId="{2B8250CC-508A-408B-B484-F910F214DF98}">
      <dgm:prSet/>
      <dgm:spPr/>
      <dgm:t>
        <a:bodyPr/>
        <a:lstStyle/>
        <a:p>
          <a:endParaRPr lang="en-US" sz="1200"/>
        </a:p>
      </dgm:t>
    </dgm:pt>
    <dgm:pt modelId="{4070B254-CD8E-4EC3-B6DF-D4B397F6B517}" type="sibTrans" cxnId="{2B8250CC-508A-408B-B484-F910F214DF98}">
      <dgm:prSet/>
      <dgm:spPr/>
      <dgm:t>
        <a:bodyPr/>
        <a:lstStyle/>
        <a:p>
          <a:endParaRPr lang="en-US" sz="1200"/>
        </a:p>
      </dgm:t>
    </dgm:pt>
    <dgm:pt modelId="{86642287-13CD-43DB-8623-C99C27649E69}">
      <dgm:prSet custT="1"/>
      <dgm:spPr/>
      <dgm:t>
        <a:bodyPr/>
        <a:lstStyle/>
        <a:p>
          <a:r>
            <a:rPr lang="en-US" sz="1200" b="1" dirty="0">
              <a:solidFill>
                <a:schemeClr val="bg1"/>
              </a:solidFill>
            </a:rPr>
            <a:t>Wisdom</a:t>
          </a:r>
          <a:br>
            <a:rPr lang="en-US" sz="1200" dirty="0">
              <a:solidFill>
                <a:schemeClr val="bg1"/>
              </a:solidFill>
            </a:rPr>
          </a:br>
          <a:r>
            <a:rPr lang="en-US" sz="1200" dirty="0">
              <a:solidFill>
                <a:schemeClr val="bg1"/>
              </a:solidFill>
            </a:rPr>
            <a:t>Anticipating</a:t>
          </a:r>
        </a:p>
      </dgm:t>
    </dgm:pt>
    <dgm:pt modelId="{F2FF82B2-4279-4C65-AEF8-1E6A93848C76}" type="parTrans" cxnId="{F8C34075-B390-4FC4-9570-3D1511482784}">
      <dgm:prSet/>
      <dgm:spPr/>
      <dgm:t>
        <a:bodyPr/>
        <a:lstStyle/>
        <a:p>
          <a:endParaRPr lang="en-US" sz="1200"/>
        </a:p>
      </dgm:t>
    </dgm:pt>
    <dgm:pt modelId="{2610AC5A-BAA5-4C3D-878A-FD2248341D96}" type="sibTrans" cxnId="{F8C34075-B390-4FC4-9570-3D1511482784}">
      <dgm:prSet/>
      <dgm:spPr/>
      <dgm:t>
        <a:bodyPr/>
        <a:lstStyle/>
        <a:p>
          <a:endParaRPr lang="en-US" sz="1200"/>
        </a:p>
      </dgm:t>
    </dgm:pt>
    <dgm:pt modelId="{EBFAD745-3336-48A3-A522-356335D09348}">
      <dgm:prSet custT="1"/>
      <dgm:spPr/>
      <dgm:t>
        <a:bodyPr/>
        <a:lstStyle/>
        <a:p>
          <a:r>
            <a:rPr lang="en-US" sz="1200" b="1" dirty="0">
              <a:solidFill>
                <a:schemeClr val="bg1"/>
              </a:solidFill>
            </a:rPr>
            <a:t>Application</a:t>
          </a:r>
        </a:p>
      </dgm:t>
    </dgm:pt>
    <dgm:pt modelId="{A56BDFA6-8597-48D0-9EC6-7077295DFDF9}" type="parTrans" cxnId="{C88D658E-8094-41B7-BB12-A2172949140A}">
      <dgm:prSet/>
      <dgm:spPr/>
      <dgm:t>
        <a:bodyPr/>
        <a:lstStyle/>
        <a:p>
          <a:endParaRPr lang="en-US"/>
        </a:p>
      </dgm:t>
    </dgm:pt>
    <dgm:pt modelId="{9762ADBC-35D3-4EC6-9BDB-BD0BF5567D01}" type="sibTrans" cxnId="{C88D658E-8094-41B7-BB12-A2172949140A}">
      <dgm:prSet/>
      <dgm:spPr/>
      <dgm:t>
        <a:bodyPr/>
        <a:lstStyle/>
        <a:p>
          <a:endParaRPr lang="en-US"/>
        </a:p>
      </dgm:t>
    </dgm:pt>
    <dgm:pt modelId="{9C0FA2AF-08D7-45F8-8E30-D7AE2E362A51}" type="pres">
      <dgm:prSet presAssocID="{1379A58F-7891-4A75-ABA5-62535B3C2DF4}" presName="CompostProcess" presStyleCnt="0">
        <dgm:presLayoutVars>
          <dgm:dir/>
          <dgm:resizeHandles val="exact"/>
        </dgm:presLayoutVars>
      </dgm:prSet>
      <dgm:spPr/>
    </dgm:pt>
    <dgm:pt modelId="{FEC60497-867D-4380-9C74-3C71A8F36905}" type="pres">
      <dgm:prSet presAssocID="{1379A58F-7891-4A75-ABA5-62535B3C2DF4}" presName="arrow" presStyleLbl="bgShp" presStyleIdx="0" presStyleCnt="1" custScaleX="115565" custLinFactNeighborY="5556"/>
      <dgm:spPr>
        <a:ln>
          <a:solidFill>
            <a:schemeClr val="tx2">
              <a:lumMod val="60000"/>
              <a:lumOff val="40000"/>
            </a:schemeClr>
          </a:solidFill>
        </a:ln>
      </dgm:spPr>
    </dgm:pt>
    <dgm:pt modelId="{DEEAE149-98E9-463D-898C-7F34B014F305}" type="pres">
      <dgm:prSet presAssocID="{1379A58F-7891-4A75-ABA5-62535B3C2DF4}" presName="linearProcess" presStyleCnt="0"/>
      <dgm:spPr/>
    </dgm:pt>
    <dgm:pt modelId="{9833399E-880B-4C64-A987-165D3C3953CF}" type="pres">
      <dgm:prSet presAssocID="{5A5C7502-B86D-4FFE-889C-6E2724F2C495}" presName="textNode" presStyleLbl="node1" presStyleIdx="0" presStyleCnt="6">
        <dgm:presLayoutVars>
          <dgm:bulletEnabled val="1"/>
        </dgm:presLayoutVars>
      </dgm:prSet>
      <dgm:spPr/>
    </dgm:pt>
    <dgm:pt modelId="{C80F7DD8-87CC-42E0-9E8F-F9D579EC0BC1}" type="pres">
      <dgm:prSet presAssocID="{1F25988F-23DC-43B5-8003-A6762D76BFF1}" presName="sibTrans" presStyleCnt="0"/>
      <dgm:spPr/>
    </dgm:pt>
    <dgm:pt modelId="{308828B2-89ED-46B8-9BDF-AA7398356C08}" type="pres">
      <dgm:prSet presAssocID="{BC567E23-87A7-4014-A450-7E2B3713B305}" presName="textNode" presStyleLbl="node1" presStyleIdx="1" presStyleCnt="6">
        <dgm:presLayoutVars>
          <dgm:bulletEnabled val="1"/>
        </dgm:presLayoutVars>
      </dgm:prSet>
      <dgm:spPr/>
    </dgm:pt>
    <dgm:pt modelId="{14C9B6E0-5A78-407E-B1F7-859535156A80}" type="pres">
      <dgm:prSet presAssocID="{3D53A1E6-7A87-40F9-A11E-CCC4DB3B38F9}" presName="sibTrans" presStyleCnt="0"/>
      <dgm:spPr/>
    </dgm:pt>
    <dgm:pt modelId="{807A61BD-1727-430F-8EA2-2571B152DB71}" type="pres">
      <dgm:prSet presAssocID="{CDB2286D-32C6-4AAA-B561-F12B34A64583}" presName="textNode" presStyleLbl="node1" presStyleIdx="2" presStyleCnt="6">
        <dgm:presLayoutVars>
          <dgm:bulletEnabled val="1"/>
        </dgm:presLayoutVars>
      </dgm:prSet>
      <dgm:spPr/>
    </dgm:pt>
    <dgm:pt modelId="{E133F645-ED75-4D28-B96F-F3F33D5E772C}" type="pres">
      <dgm:prSet presAssocID="{4435DD6A-C6EE-4D36-A8C1-CB7E03B31B28}" presName="sibTrans" presStyleCnt="0"/>
      <dgm:spPr/>
    </dgm:pt>
    <dgm:pt modelId="{865164E7-74FD-49EE-9421-A4E5DEEE65E2}" type="pres">
      <dgm:prSet presAssocID="{17E426D2-5DD9-446C-BCAE-BC79EFF7B8EC}" presName="textNode" presStyleLbl="node1" presStyleIdx="3" presStyleCnt="6">
        <dgm:presLayoutVars>
          <dgm:bulletEnabled val="1"/>
        </dgm:presLayoutVars>
      </dgm:prSet>
      <dgm:spPr/>
    </dgm:pt>
    <dgm:pt modelId="{5CAEC881-9442-4AF3-84D5-E9073DE492D1}" type="pres">
      <dgm:prSet presAssocID="{4070B254-CD8E-4EC3-B6DF-D4B397F6B517}" presName="sibTrans" presStyleCnt="0"/>
      <dgm:spPr/>
    </dgm:pt>
    <dgm:pt modelId="{CA1AE025-2838-4B82-8283-221CDD2C5527}" type="pres">
      <dgm:prSet presAssocID="{86642287-13CD-43DB-8623-C99C27649E69}" presName="textNode" presStyleLbl="node1" presStyleIdx="4" presStyleCnt="6">
        <dgm:presLayoutVars>
          <dgm:bulletEnabled val="1"/>
        </dgm:presLayoutVars>
      </dgm:prSet>
      <dgm:spPr/>
    </dgm:pt>
    <dgm:pt modelId="{EE91DC1C-1EA7-47CA-8086-0344F099AD97}" type="pres">
      <dgm:prSet presAssocID="{2610AC5A-BAA5-4C3D-878A-FD2248341D96}" presName="sibTrans" presStyleCnt="0"/>
      <dgm:spPr/>
    </dgm:pt>
    <dgm:pt modelId="{D4C01681-A629-4855-B5D2-CA4BDB490AFA}" type="pres">
      <dgm:prSet presAssocID="{EBFAD745-3336-48A3-A522-356335D09348}" presName="textNode" presStyleLbl="node1" presStyleIdx="5" presStyleCnt="6">
        <dgm:presLayoutVars>
          <dgm:bulletEnabled val="1"/>
        </dgm:presLayoutVars>
      </dgm:prSet>
      <dgm:spPr/>
    </dgm:pt>
  </dgm:ptLst>
  <dgm:cxnLst>
    <dgm:cxn modelId="{6250515C-8675-4AD6-8837-202CEE326217}" type="presOf" srcId="{17E426D2-5DD9-446C-BCAE-BC79EFF7B8EC}" destId="{865164E7-74FD-49EE-9421-A4E5DEEE65E2}" srcOrd="0" destOrd="0" presId="urn:microsoft.com/office/officeart/2005/8/layout/hProcess9"/>
    <dgm:cxn modelId="{D72DFD69-C2A7-42C7-9F97-FD559068DB23}" type="presOf" srcId="{5A5C7502-B86D-4FFE-889C-6E2724F2C495}" destId="{9833399E-880B-4C64-A987-165D3C3953CF}" srcOrd="0" destOrd="0" presId="urn:microsoft.com/office/officeart/2005/8/layout/hProcess9"/>
    <dgm:cxn modelId="{F14CDC6F-A463-4586-B2D3-CF06FF2A4E97}" srcId="{1379A58F-7891-4A75-ABA5-62535B3C2DF4}" destId="{BC567E23-87A7-4014-A450-7E2B3713B305}" srcOrd="1" destOrd="0" parTransId="{DF4F6AB7-98B0-4BE6-A08F-B03276DC8E77}" sibTransId="{3D53A1E6-7A87-40F9-A11E-CCC4DB3B38F9}"/>
    <dgm:cxn modelId="{F8C34075-B390-4FC4-9570-3D1511482784}" srcId="{1379A58F-7891-4A75-ABA5-62535B3C2DF4}" destId="{86642287-13CD-43DB-8623-C99C27649E69}" srcOrd="4" destOrd="0" parTransId="{F2FF82B2-4279-4C65-AEF8-1E6A93848C76}" sibTransId="{2610AC5A-BAA5-4C3D-878A-FD2248341D96}"/>
    <dgm:cxn modelId="{0392357C-BFEF-4736-879C-E498F094B422}" type="presOf" srcId="{BC567E23-87A7-4014-A450-7E2B3713B305}" destId="{308828B2-89ED-46B8-9BDF-AA7398356C08}" srcOrd="0" destOrd="0" presId="urn:microsoft.com/office/officeart/2005/8/layout/hProcess9"/>
    <dgm:cxn modelId="{72077187-477A-4A76-8705-CD61935BA9C5}" type="presOf" srcId="{86642287-13CD-43DB-8623-C99C27649E69}" destId="{CA1AE025-2838-4B82-8283-221CDD2C5527}" srcOrd="0" destOrd="0" presId="urn:microsoft.com/office/officeart/2005/8/layout/hProcess9"/>
    <dgm:cxn modelId="{C88D658E-8094-41B7-BB12-A2172949140A}" srcId="{1379A58F-7891-4A75-ABA5-62535B3C2DF4}" destId="{EBFAD745-3336-48A3-A522-356335D09348}" srcOrd="5" destOrd="0" parTransId="{A56BDFA6-8597-48D0-9EC6-7077295DFDF9}" sibTransId="{9762ADBC-35D3-4EC6-9BDB-BD0BF5567D01}"/>
    <dgm:cxn modelId="{57A8B3C6-78F4-4A85-AD4C-150DE8603C7F}" type="presOf" srcId="{1379A58F-7891-4A75-ABA5-62535B3C2DF4}" destId="{9C0FA2AF-08D7-45F8-8E30-D7AE2E362A51}" srcOrd="0" destOrd="0" presId="urn:microsoft.com/office/officeart/2005/8/layout/hProcess9"/>
    <dgm:cxn modelId="{F16670CC-75A6-41BF-9497-BB6F19F20A87}" srcId="{1379A58F-7891-4A75-ABA5-62535B3C2DF4}" destId="{CDB2286D-32C6-4AAA-B561-F12B34A64583}" srcOrd="2" destOrd="0" parTransId="{3A3232B9-13D5-4312-8ADC-93E2C7DC4EDF}" sibTransId="{4435DD6A-C6EE-4D36-A8C1-CB7E03B31B28}"/>
    <dgm:cxn modelId="{2B8250CC-508A-408B-B484-F910F214DF98}" srcId="{1379A58F-7891-4A75-ABA5-62535B3C2DF4}" destId="{17E426D2-5DD9-446C-BCAE-BC79EFF7B8EC}" srcOrd="3" destOrd="0" parTransId="{36F8B755-0283-4313-BE88-24D9CD022C15}" sibTransId="{4070B254-CD8E-4EC3-B6DF-D4B397F6B517}"/>
    <dgm:cxn modelId="{446D7ADB-95B1-493D-81BA-B54C6E25CB4A}" type="presOf" srcId="{EBFAD745-3336-48A3-A522-356335D09348}" destId="{D4C01681-A629-4855-B5D2-CA4BDB490AFA}" srcOrd="0" destOrd="0" presId="urn:microsoft.com/office/officeart/2005/8/layout/hProcess9"/>
    <dgm:cxn modelId="{C36FF9DD-9092-4B96-BAC7-84559E76E112}" type="presOf" srcId="{CDB2286D-32C6-4AAA-B561-F12B34A64583}" destId="{807A61BD-1727-430F-8EA2-2571B152DB71}" srcOrd="0" destOrd="0" presId="urn:microsoft.com/office/officeart/2005/8/layout/hProcess9"/>
    <dgm:cxn modelId="{884472E1-93E2-47EC-A91D-46F685591F74}" srcId="{1379A58F-7891-4A75-ABA5-62535B3C2DF4}" destId="{5A5C7502-B86D-4FFE-889C-6E2724F2C495}" srcOrd="0" destOrd="0" parTransId="{8E277F7B-8E10-423F-831D-0EEFDE258EAF}" sibTransId="{1F25988F-23DC-43B5-8003-A6762D76BFF1}"/>
    <dgm:cxn modelId="{81AD7713-174F-4675-803F-E42E84D03006}" type="presParOf" srcId="{9C0FA2AF-08D7-45F8-8E30-D7AE2E362A51}" destId="{FEC60497-867D-4380-9C74-3C71A8F36905}" srcOrd="0" destOrd="0" presId="urn:microsoft.com/office/officeart/2005/8/layout/hProcess9"/>
    <dgm:cxn modelId="{86A85375-0521-460E-8573-73AA8024DBFE}" type="presParOf" srcId="{9C0FA2AF-08D7-45F8-8E30-D7AE2E362A51}" destId="{DEEAE149-98E9-463D-898C-7F34B014F305}" srcOrd="1" destOrd="0" presId="urn:microsoft.com/office/officeart/2005/8/layout/hProcess9"/>
    <dgm:cxn modelId="{D50566B5-CFDC-4319-B64A-72F05BC03420}" type="presParOf" srcId="{DEEAE149-98E9-463D-898C-7F34B014F305}" destId="{9833399E-880B-4C64-A987-165D3C3953CF}" srcOrd="0" destOrd="0" presId="urn:microsoft.com/office/officeart/2005/8/layout/hProcess9"/>
    <dgm:cxn modelId="{DCD51998-C3EB-4987-8461-C1BB85B57950}" type="presParOf" srcId="{DEEAE149-98E9-463D-898C-7F34B014F305}" destId="{C80F7DD8-87CC-42E0-9E8F-F9D579EC0BC1}" srcOrd="1" destOrd="0" presId="urn:microsoft.com/office/officeart/2005/8/layout/hProcess9"/>
    <dgm:cxn modelId="{563CFDD3-F06A-45AD-88D7-E2FA810E4BB0}" type="presParOf" srcId="{DEEAE149-98E9-463D-898C-7F34B014F305}" destId="{308828B2-89ED-46B8-9BDF-AA7398356C08}" srcOrd="2" destOrd="0" presId="urn:microsoft.com/office/officeart/2005/8/layout/hProcess9"/>
    <dgm:cxn modelId="{91796FE2-9337-4C89-84CC-EB184C1CF27E}" type="presParOf" srcId="{DEEAE149-98E9-463D-898C-7F34B014F305}" destId="{14C9B6E0-5A78-407E-B1F7-859535156A80}" srcOrd="3" destOrd="0" presId="urn:microsoft.com/office/officeart/2005/8/layout/hProcess9"/>
    <dgm:cxn modelId="{CA6CC3E7-5307-4B06-95DE-9733ABC45A66}" type="presParOf" srcId="{DEEAE149-98E9-463D-898C-7F34B014F305}" destId="{807A61BD-1727-430F-8EA2-2571B152DB71}" srcOrd="4" destOrd="0" presId="urn:microsoft.com/office/officeart/2005/8/layout/hProcess9"/>
    <dgm:cxn modelId="{92EF835C-19AF-4CAF-A3F0-AD2830EFA422}" type="presParOf" srcId="{DEEAE149-98E9-463D-898C-7F34B014F305}" destId="{E133F645-ED75-4D28-B96F-F3F33D5E772C}" srcOrd="5" destOrd="0" presId="urn:microsoft.com/office/officeart/2005/8/layout/hProcess9"/>
    <dgm:cxn modelId="{F2F29E7C-538B-435A-87DB-387455CCF85D}" type="presParOf" srcId="{DEEAE149-98E9-463D-898C-7F34B014F305}" destId="{865164E7-74FD-49EE-9421-A4E5DEEE65E2}" srcOrd="6" destOrd="0" presId="urn:microsoft.com/office/officeart/2005/8/layout/hProcess9"/>
    <dgm:cxn modelId="{26342A40-6CF1-4FFA-8386-CC2AFBD87C7F}" type="presParOf" srcId="{DEEAE149-98E9-463D-898C-7F34B014F305}" destId="{5CAEC881-9442-4AF3-84D5-E9073DE492D1}" srcOrd="7" destOrd="0" presId="urn:microsoft.com/office/officeart/2005/8/layout/hProcess9"/>
    <dgm:cxn modelId="{68C06360-F424-4B21-B406-B887108ED9C0}" type="presParOf" srcId="{DEEAE149-98E9-463D-898C-7F34B014F305}" destId="{CA1AE025-2838-4B82-8283-221CDD2C5527}" srcOrd="8" destOrd="0" presId="urn:microsoft.com/office/officeart/2005/8/layout/hProcess9"/>
    <dgm:cxn modelId="{F2B4A0EF-7707-4116-A5FE-F17E0A2C3B1B}" type="presParOf" srcId="{DEEAE149-98E9-463D-898C-7F34B014F305}" destId="{EE91DC1C-1EA7-47CA-8086-0344F099AD97}" srcOrd="9" destOrd="0" presId="urn:microsoft.com/office/officeart/2005/8/layout/hProcess9"/>
    <dgm:cxn modelId="{A7BB80D7-8258-4CE5-954D-2C7AC20F833A}" type="presParOf" srcId="{DEEAE149-98E9-463D-898C-7F34B014F305}" destId="{D4C01681-A629-4855-B5D2-CA4BDB490AFA}"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C90F09-EE2D-4CBD-8B15-02DCFED5E9A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8844F6E-F349-4B50-910C-9D4FF33F8F98}">
      <dgm:prSet phldrT="[Text]"/>
      <dgm:spPr/>
      <dgm:t>
        <a:bodyPr/>
        <a:lstStyle/>
        <a:p>
          <a:r>
            <a:rPr lang="en-US" b="1" dirty="0">
              <a:solidFill>
                <a:schemeClr val="bg1"/>
              </a:solidFill>
            </a:rPr>
            <a:t>Descriptive Analytics</a:t>
          </a:r>
        </a:p>
      </dgm:t>
    </dgm:pt>
    <dgm:pt modelId="{958DBC22-57E0-470C-B4E5-D06A05A72BC6}" type="parTrans" cxnId="{1E6CCAF4-CE4E-48ED-A952-6DB0E4381006}">
      <dgm:prSet/>
      <dgm:spPr/>
      <dgm:t>
        <a:bodyPr/>
        <a:lstStyle/>
        <a:p>
          <a:endParaRPr lang="en-US"/>
        </a:p>
      </dgm:t>
    </dgm:pt>
    <dgm:pt modelId="{A0BA7E76-5611-4191-8525-887A1C39E6E7}" type="sibTrans" cxnId="{1E6CCAF4-CE4E-48ED-A952-6DB0E4381006}">
      <dgm:prSet/>
      <dgm:spPr/>
      <dgm:t>
        <a:bodyPr/>
        <a:lstStyle/>
        <a:p>
          <a:endParaRPr lang="en-US"/>
        </a:p>
      </dgm:t>
    </dgm:pt>
    <dgm:pt modelId="{E53D017D-3851-44BE-B339-92A67452C2A3}">
      <dgm:prSet phldrT="[Text]"/>
      <dgm:spPr/>
      <dgm:t>
        <a:bodyPr/>
        <a:lstStyle/>
        <a:p>
          <a:r>
            <a:rPr lang="en-US" b="1" dirty="0">
              <a:solidFill>
                <a:schemeClr val="bg1"/>
              </a:solidFill>
            </a:rPr>
            <a:t>Diagnostic Analytics</a:t>
          </a:r>
        </a:p>
      </dgm:t>
    </dgm:pt>
    <dgm:pt modelId="{FFF34A60-1CDC-43DD-96E5-737353648F2C}" type="parTrans" cxnId="{FC265A6E-9240-43E7-A750-CC70FB36A053}">
      <dgm:prSet/>
      <dgm:spPr/>
      <dgm:t>
        <a:bodyPr/>
        <a:lstStyle/>
        <a:p>
          <a:endParaRPr lang="en-US"/>
        </a:p>
      </dgm:t>
    </dgm:pt>
    <dgm:pt modelId="{4923A649-2A9A-4523-A691-DF194BC20869}" type="sibTrans" cxnId="{FC265A6E-9240-43E7-A750-CC70FB36A053}">
      <dgm:prSet/>
      <dgm:spPr/>
      <dgm:t>
        <a:bodyPr/>
        <a:lstStyle/>
        <a:p>
          <a:endParaRPr lang="en-US"/>
        </a:p>
      </dgm:t>
    </dgm:pt>
    <dgm:pt modelId="{6AAC8CDA-6C6A-4A8A-A33C-964B6670C7E2}">
      <dgm:prSet phldrT="[Text]"/>
      <dgm:spPr/>
      <dgm:t>
        <a:bodyPr/>
        <a:lstStyle/>
        <a:p>
          <a:r>
            <a:rPr lang="en-US" b="1" dirty="0">
              <a:solidFill>
                <a:schemeClr val="bg1"/>
              </a:solidFill>
            </a:rPr>
            <a:t>Predictive Analytics</a:t>
          </a:r>
        </a:p>
      </dgm:t>
    </dgm:pt>
    <dgm:pt modelId="{E3F78CBD-CA46-4737-BCC4-D75714438B79}" type="parTrans" cxnId="{5511E551-BC1B-4B0D-8931-5F06B62AE003}">
      <dgm:prSet/>
      <dgm:spPr/>
      <dgm:t>
        <a:bodyPr/>
        <a:lstStyle/>
        <a:p>
          <a:endParaRPr lang="en-US"/>
        </a:p>
      </dgm:t>
    </dgm:pt>
    <dgm:pt modelId="{5AD9E035-F9DA-4482-A4F4-6E741C228315}" type="sibTrans" cxnId="{5511E551-BC1B-4B0D-8931-5F06B62AE003}">
      <dgm:prSet/>
      <dgm:spPr/>
      <dgm:t>
        <a:bodyPr/>
        <a:lstStyle/>
        <a:p>
          <a:endParaRPr lang="en-US"/>
        </a:p>
      </dgm:t>
    </dgm:pt>
    <dgm:pt modelId="{3F747BE5-0E5D-4534-AAFD-57A448AFF22A}">
      <dgm:prSet phldrT="[Text]"/>
      <dgm:spPr/>
      <dgm:t>
        <a:bodyPr/>
        <a:lstStyle/>
        <a:p>
          <a:r>
            <a:rPr lang="en-US" b="1" dirty="0">
              <a:solidFill>
                <a:schemeClr val="bg1"/>
              </a:solidFill>
            </a:rPr>
            <a:t>Prescriptive Analytics</a:t>
          </a:r>
        </a:p>
      </dgm:t>
    </dgm:pt>
    <dgm:pt modelId="{12BF4202-9763-431E-B651-3300484EC732}" type="parTrans" cxnId="{CCC27BEB-5648-4E32-9C07-C032AF9504D5}">
      <dgm:prSet/>
      <dgm:spPr/>
      <dgm:t>
        <a:bodyPr/>
        <a:lstStyle/>
        <a:p>
          <a:endParaRPr lang="en-US"/>
        </a:p>
      </dgm:t>
    </dgm:pt>
    <dgm:pt modelId="{A16F2857-956C-4CF3-8794-58F67CAB9733}" type="sibTrans" cxnId="{CCC27BEB-5648-4E32-9C07-C032AF9504D5}">
      <dgm:prSet/>
      <dgm:spPr/>
      <dgm:t>
        <a:bodyPr/>
        <a:lstStyle/>
        <a:p>
          <a:endParaRPr lang="en-US"/>
        </a:p>
      </dgm:t>
    </dgm:pt>
    <dgm:pt modelId="{EFC7BCBA-5994-436A-AC16-7EA9786D89C5}">
      <dgm:prSet phldrT="[Text]"/>
      <dgm:spPr/>
      <dgm:t>
        <a:bodyPr/>
        <a:lstStyle/>
        <a:p>
          <a:r>
            <a:rPr lang="en-US" b="1" dirty="0">
              <a:solidFill>
                <a:srgbClr val="0070C0"/>
              </a:solidFill>
            </a:rPr>
            <a:t>What happened?</a:t>
          </a:r>
        </a:p>
      </dgm:t>
    </dgm:pt>
    <dgm:pt modelId="{4CE55E9B-4B8E-4043-861E-F8AC30A9E536}" type="parTrans" cxnId="{0687CC12-C01D-4262-9ADC-5E650EE9EB3C}">
      <dgm:prSet/>
      <dgm:spPr/>
      <dgm:t>
        <a:bodyPr/>
        <a:lstStyle/>
        <a:p>
          <a:endParaRPr lang="en-US"/>
        </a:p>
      </dgm:t>
    </dgm:pt>
    <dgm:pt modelId="{A75CCB8B-3AA8-485C-A3F4-BB74E6AE3101}" type="sibTrans" cxnId="{0687CC12-C01D-4262-9ADC-5E650EE9EB3C}">
      <dgm:prSet/>
      <dgm:spPr/>
      <dgm:t>
        <a:bodyPr/>
        <a:lstStyle/>
        <a:p>
          <a:endParaRPr lang="en-US"/>
        </a:p>
      </dgm:t>
    </dgm:pt>
    <dgm:pt modelId="{641ABF7F-0DB5-4941-8919-393A21C1FBAE}">
      <dgm:prSet phldrT="[Text]"/>
      <dgm:spPr/>
      <dgm:t>
        <a:bodyPr/>
        <a:lstStyle/>
        <a:p>
          <a:r>
            <a:rPr lang="en-US" b="1" dirty="0">
              <a:solidFill>
                <a:srgbClr val="0070C0"/>
              </a:solidFill>
            </a:rPr>
            <a:t>Why did it happen?</a:t>
          </a:r>
        </a:p>
      </dgm:t>
    </dgm:pt>
    <dgm:pt modelId="{8CBB0098-0CCC-4F5C-854E-411903BB742E}" type="parTrans" cxnId="{ADAECF84-4E23-4AAF-BB9C-BA5D3FD5575B}">
      <dgm:prSet/>
      <dgm:spPr/>
      <dgm:t>
        <a:bodyPr/>
        <a:lstStyle/>
        <a:p>
          <a:endParaRPr lang="en-US"/>
        </a:p>
      </dgm:t>
    </dgm:pt>
    <dgm:pt modelId="{DE3CFE3C-B0E2-431A-B413-AF3BADD3AE16}" type="sibTrans" cxnId="{ADAECF84-4E23-4AAF-BB9C-BA5D3FD5575B}">
      <dgm:prSet/>
      <dgm:spPr/>
      <dgm:t>
        <a:bodyPr/>
        <a:lstStyle/>
        <a:p>
          <a:endParaRPr lang="en-US"/>
        </a:p>
      </dgm:t>
    </dgm:pt>
    <dgm:pt modelId="{DD785FAF-F5CF-4D70-82C7-68E3D5CE9960}">
      <dgm:prSet phldrT="[Text]"/>
      <dgm:spPr/>
      <dgm:t>
        <a:bodyPr/>
        <a:lstStyle/>
        <a:p>
          <a:r>
            <a:rPr lang="en-US" b="1" dirty="0">
              <a:solidFill>
                <a:srgbClr val="0070C0"/>
              </a:solidFill>
            </a:rPr>
            <a:t>What will happen next?</a:t>
          </a:r>
        </a:p>
      </dgm:t>
    </dgm:pt>
    <dgm:pt modelId="{B515070A-9367-4EE0-9E29-595F00AF3AA1}" type="parTrans" cxnId="{CF572DE5-A839-4813-A170-63E3B8AACF5B}">
      <dgm:prSet/>
      <dgm:spPr/>
      <dgm:t>
        <a:bodyPr/>
        <a:lstStyle/>
        <a:p>
          <a:endParaRPr lang="en-US"/>
        </a:p>
      </dgm:t>
    </dgm:pt>
    <dgm:pt modelId="{6078AB9D-B78F-43B8-A66B-790211FDC0B3}" type="sibTrans" cxnId="{CF572DE5-A839-4813-A170-63E3B8AACF5B}">
      <dgm:prSet/>
      <dgm:spPr/>
      <dgm:t>
        <a:bodyPr/>
        <a:lstStyle/>
        <a:p>
          <a:endParaRPr lang="en-US"/>
        </a:p>
      </dgm:t>
    </dgm:pt>
    <dgm:pt modelId="{E53E7A61-F521-49E8-B1B2-405411302620}">
      <dgm:prSet phldrT="[Text]"/>
      <dgm:spPr/>
      <dgm:t>
        <a:bodyPr/>
        <a:lstStyle/>
        <a:p>
          <a:r>
            <a:rPr lang="en-US" b="1" dirty="0">
              <a:solidFill>
                <a:srgbClr val="0070C0"/>
              </a:solidFill>
            </a:rPr>
            <a:t>What can we do about it?</a:t>
          </a:r>
        </a:p>
      </dgm:t>
    </dgm:pt>
    <dgm:pt modelId="{1B6537C1-6C7C-49B9-8D2E-27F29157FAA1}" type="parTrans" cxnId="{4696C646-4F0D-4E11-92CA-752F4C9C0EE8}">
      <dgm:prSet/>
      <dgm:spPr/>
      <dgm:t>
        <a:bodyPr/>
        <a:lstStyle/>
        <a:p>
          <a:endParaRPr lang="en-US"/>
        </a:p>
      </dgm:t>
    </dgm:pt>
    <dgm:pt modelId="{4234D9D3-4797-4194-962C-BCD305508BF6}" type="sibTrans" cxnId="{4696C646-4F0D-4E11-92CA-752F4C9C0EE8}">
      <dgm:prSet/>
      <dgm:spPr/>
      <dgm:t>
        <a:bodyPr/>
        <a:lstStyle/>
        <a:p>
          <a:endParaRPr lang="en-US"/>
        </a:p>
      </dgm:t>
    </dgm:pt>
    <dgm:pt modelId="{216D817A-3741-41AE-AA56-73DCCED4FA78}" type="pres">
      <dgm:prSet presAssocID="{FAC90F09-EE2D-4CBD-8B15-02DCFED5E9A9}" presName="Name0" presStyleCnt="0">
        <dgm:presLayoutVars>
          <dgm:dir/>
          <dgm:animLvl val="lvl"/>
          <dgm:resizeHandles val="exact"/>
        </dgm:presLayoutVars>
      </dgm:prSet>
      <dgm:spPr/>
    </dgm:pt>
    <dgm:pt modelId="{FEEB3D3D-70DB-4DE4-B1DF-B23F5D10A666}" type="pres">
      <dgm:prSet presAssocID="{C8844F6E-F349-4B50-910C-9D4FF33F8F98}" presName="composite" presStyleCnt="0"/>
      <dgm:spPr/>
    </dgm:pt>
    <dgm:pt modelId="{1201369B-5ECA-46D3-A497-03C5AB75F359}" type="pres">
      <dgm:prSet presAssocID="{C8844F6E-F349-4B50-910C-9D4FF33F8F98}" presName="parTx" presStyleLbl="alignNode1" presStyleIdx="0" presStyleCnt="4">
        <dgm:presLayoutVars>
          <dgm:chMax val="0"/>
          <dgm:chPref val="0"/>
          <dgm:bulletEnabled val="1"/>
        </dgm:presLayoutVars>
      </dgm:prSet>
      <dgm:spPr/>
    </dgm:pt>
    <dgm:pt modelId="{EE8D7C9A-F4BD-4F95-B7E3-464301C33B96}" type="pres">
      <dgm:prSet presAssocID="{C8844F6E-F349-4B50-910C-9D4FF33F8F98}" presName="desTx" presStyleLbl="alignAccFollowNode1" presStyleIdx="0" presStyleCnt="4">
        <dgm:presLayoutVars>
          <dgm:bulletEnabled val="1"/>
        </dgm:presLayoutVars>
      </dgm:prSet>
      <dgm:spPr/>
    </dgm:pt>
    <dgm:pt modelId="{A8E2F73E-7BC2-45A4-A259-3DF9B5AEF4A0}" type="pres">
      <dgm:prSet presAssocID="{A0BA7E76-5611-4191-8525-887A1C39E6E7}" presName="space" presStyleCnt="0"/>
      <dgm:spPr/>
    </dgm:pt>
    <dgm:pt modelId="{38E69A7B-7DC9-4705-89DA-DB6B13E597AA}" type="pres">
      <dgm:prSet presAssocID="{E53D017D-3851-44BE-B339-92A67452C2A3}" presName="composite" presStyleCnt="0"/>
      <dgm:spPr/>
    </dgm:pt>
    <dgm:pt modelId="{DDAE25F4-B69B-4F2C-BB0D-3000E2505CC5}" type="pres">
      <dgm:prSet presAssocID="{E53D017D-3851-44BE-B339-92A67452C2A3}" presName="parTx" presStyleLbl="alignNode1" presStyleIdx="1" presStyleCnt="4">
        <dgm:presLayoutVars>
          <dgm:chMax val="0"/>
          <dgm:chPref val="0"/>
          <dgm:bulletEnabled val="1"/>
        </dgm:presLayoutVars>
      </dgm:prSet>
      <dgm:spPr/>
    </dgm:pt>
    <dgm:pt modelId="{6B19BDCA-45FA-454E-BFAB-28F69E5DF211}" type="pres">
      <dgm:prSet presAssocID="{E53D017D-3851-44BE-B339-92A67452C2A3}" presName="desTx" presStyleLbl="alignAccFollowNode1" presStyleIdx="1" presStyleCnt="4">
        <dgm:presLayoutVars>
          <dgm:bulletEnabled val="1"/>
        </dgm:presLayoutVars>
      </dgm:prSet>
      <dgm:spPr/>
    </dgm:pt>
    <dgm:pt modelId="{82FB5C45-6397-44E7-9B58-FB59AFF7BA28}" type="pres">
      <dgm:prSet presAssocID="{4923A649-2A9A-4523-A691-DF194BC20869}" presName="space" presStyleCnt="0"/>
      <dgm:spPr/>
    </dgm:pt>
    <dgm:pt modelId="{32000163-43C6-4AC1-A1B2-025C0B4045CC}" type="pres">
      <dgm:prSet presAssocID="{6AAC8CDA-6C6A-4A8A-A33C-964B6670C7E2}" presName="composite" presStyleCnt="0"/>
      <dgm:spPr/>
    </dgm:pt>
    <dgm:pt modelId="{3364A518-D62C-41C9-81A1-63AF6C96DC84}" type="pres">
      <dgm:prSet presAssocID="{6AAC8CDA-6C6A-4A8A-A33C-964B6670C7E2}" presName="parTx" presStyleLbl="alignNode1" presStyleIdx="2" presStyleCnt="4">
        <dgm:presLayoutVars>
          <dgm:chMax val="0"/>
          <dgm:chPref val="0"/>
          <dgm:bulletEnabled val="1"/>
        </dgm:presLayoutVars>
      </dgm:prSet>
      <dgm:spPr/>
    </dgm:pt>
    <dgm:pt modelId="{7E7C49D0-0252-4379-BD2D-0A95334B7F19}" type="pres">
      <dgm:prSet presAssocID="{6AAC8CDA-6C6A-4A8A-A33C-964B6670C7E2}" presName="desTx" presStyleLbl="alignAccFollowNode1" presStyleIdx="2" presStyleCnt="4">
        <dgm:presLayoutVars>
          <dgm:bulletEnabled val="1"/>
        </dgm:presLayoutVars>
      </dgm:prSet>
      <dgm:spPr/>
    </dgm:pt>
    <dgm:pt modelId="{7090BADA-6C3F-4F94-888A-D687B9680644}" type="pres">
      <dgm:prSet presAssocID="{5AD9E035-F9DA-4482-A4F4-6E741C228315}" presName="space" presStyleCnt="0"/>
      <dgm:spPr/>
    </dgm:pt>
    <dgm:pt modelId="{2660B2A0-80BC-4CF4-B7E6-999781DE19C2}" type="pres">
      <dgm:prSet presAssocID="{3F747BE5-0E5D-4534-AAFD-57A448AFF22A}" presName="composite" presStyleCnt="0"/>
      <dgm:spPr/>
    </dgm:pt>
    <dgm:pt modelId="{11126FD1-9896-4711-94D6-A954AD87E496}" type="pres">
      <dgm:prSet presAssocID="{3F747BE5-0E5D-4534-AAFD-57A448AFF22A}" presName="parTx" presStyleLbl="alignNode1" presStyleIdx="3" presStyleCnt="4">
        <dgm:presLayoutVars>
          <dgm:chMax val="0"/>
          <dgm:chPref val="0"/>
          <dgm:bulletEnabled val="1"/>
        </dgm:presLayoutVars>
      </dgm:prSet>
      <dgm:spPr/>
    </dgm:pt>
    <dgm:pt modelId="{35A16F4C-4F33-4722-8521-32A4F4113AEB}" type="pres">
      <dgm:prSet presAssocID="{3F747BE5-0E5D-4534-AAFD-57A448AFF22A}" presName="desTx" presStyleLbl="alignAccFollowNode1" presStyleIdx="3" presStyleCnt="4">
        <dgm:presLayoutVars>
          <dgm:bulletEnabled val="1"/>
        </dgm:presLayoutVars>
      </dgm:prSet>
      <dgm:spPr/>
    </dgm:pt>
  </dgm:ptLst>
  <dgm:cxnLst>
    <dgm:cxn modelId="{A131A800-935E-42C2-8AFC-9ACDAB6C3E0F}" type="presOf" srcId="{DD785FAF-F5CF-4D70-82C7-68E3D5CE9960}" destId="{7E7C49D0-0252-4379-BD2D-0A95334B7F19}" srcOrd="0" destOrd="0" presId="urn:microsoft.com/office/officeart/2005/8/layout/hList1"/>
    <dgm:cxn modelId="{0687CC12-C01D-4262-9ADC-5E650EE9EB3C}" srcId="{C8844F6E-F349-4B50-910C-9D4FF33F8F98}" destId="{EFC7BCBA-5994-436A-AC16-7EA9786D89C5}" srcOrd="0" destOrd="0" parTransId="{4CE55E9B-4B8E-4043-861E-F8AC30A9E536}" sibTransId="{A75CCB8B-3AA8-485C-A3F4-BB74E6AE3101}"/>
    <dgm:cxn modelId="{E054BE2F-78C1-4EB6-B2CE-E48A763CC8FF}" type="presOf" srcId="{6AAC8CDA-6C6A-4A8A-A33C-964B6670C7E2}" destId="{3364A518-D62C-41C9-81A1-63AF6C96DC84}" srcOrd="0" destOrd="0" presId="urn:microsoft.com/office/officeart/2005/8/layout/hList1"/>
    <dgm:cxn modelId="{39391235-D5E4-4383-8FE9-F164D86F880A}" type="presOf" srcId="{641ABF7F-0DB5-4941-8919-393A21C1FBAE}" destId="{6B19BDCA-45FA-454E-BFAB-28F69E5DF211}" srcOrd="0" destOrd="0" presId="urn:microsoft.com/office/officeart/2005/8/layout/hList1"/>
    <dgm:cxn modelId="{4696C646-4F0D-4E11-92CA-752F4C9C0EE8}" srcId="{3F747BE5-0E5D-4534-AAFD-57A448AFF22A}" destId="{E53E7A61-F521-49E8-B1B2-405411302620}" srcOrd="0" destOrd="0" parTransId="{1B6537C1-6C7C-49B9-8D2E-27F29157FAA1}" sibTransId="{4234D9D3-4797-4194-962C-BCD305508BF6}"/>
    <dgm:cxn modelId="{FC265A6E-9240-43E7-A750-CC70FB36A053}" srcId="{FAC90F09-EE2D-4CBD-8B15-02DCFED5E9A9}" destId="{E53D017D-3851-44BE-B339-92A67452C2A3}" srcOrd="1" destOrd="0" parTransId="{FFF34A60-1CDC-43DD-96E5-737353648F2C}" sibTransId="{4923A649-2A9A-4523-A691-DF194BC20869}"/>
    <dgm:cxn modelId="{5511E551-BC1B-4B0D-8931-5F06B62AE003}" srcId="{FAC90F09-EE2D-4CBD-8B15-02DCFED5E9A9}" destId="{6AAC8CDA-6C6A-4A8A-A33C-964B6670C7E2}" srcOrd="2" destOrd="0" parTransId="{E3F78CBD-CA46-4737-BCC4-D75714438B79}" sibTransId="{5AD9E035-F9DA-4482-A4F4-6E741C228315}"/>
    <dgm:cxn modelId="{2E38CE84-0563-4835-8463-EDADD0E5C50C}" type="presOf" srcId="{E53D017D-3851-44BE-B339-92A67452C2A3}" destId="{DDAE25F4-B69B-4F2C-BB0D-3000E2505CC5}" srcOrd="0" destOrd="0" presId="urn:microsoft.com/office/officeart/2005/8/layout/hList1"/>
    <dgm:cxn modelId="{ADAECF84-4E23-4AAF-BB9C-BA5D3FD5575B}" srcId="{E53D017D-3851-44BE-B339-92A67452C2A3}" destId="{641ABF7F-0DB5-4941-8919-393A21C1FBAE}" srcOrd="0" destOrd="0" parTransId="{8CBB0098-0CCC-4F5C-854E-411903BB742E}" sibTransId="{DE3CFE3C-B0E2-431A-B413-AF3BADD3AE16}"/>
    <dgm:cxn modelId="{CCCF34A3-BB0A-4048-B607-38A996798D99}" type="presOf" srcId="{FAC90F09-EE2D-4CBD-8B15-02DCFED5E9A9}" destId="{216D817A-3741-41AE-AA56-73DCCED4FA78}" srcOrd="0" destOrd="0" presId="urn:microsoft.com/office/officeart/2005/8/layout/hList1"/>
    <dgm:cxn modelId="{60A227D6-B88D-4FBC-B1FD-6377D2A0CE3B}" type="presOf" srcId="{EFC7BCBA-5994-436A-AC16-7EA9786D89C5}" destId="{EE8D7C9A-F4BD-4F95-B7E3-464301C33B96}" srcOrd="0" destOrd="0" presId="urn:microsoft.com/office/officeart/2005/8/layout/hList1"/>
    <dgm:cxn modelId="{CF572DE5-A839-4813-A170-63E3B8AACF5B}" srcId="{6AAC8CDA-6C6A-4A8A-A33C-964B6670C7E2}" destId="{DD785FAF-F5CF-4D70-82C7-68E3D5CE9960}" srcOrd="0" destOrd="0" parTransId="{B515070A-9367-4EE0-9E29-595F00AF3AA1}" sibTransId="{6078AB9D-B78F-43B8-A66B-790211FDC0B3}"/>
    <dgm:cxn modelId="{98DE28E7-ED8C-4A01-ADC4-06C2BBFDD10A}" type="presOf" srcId="{3F747BE5-0E5D-4534-AAFD-57A448AFF22A}" destId="{11126FD1-9896-4711-94D6-A954AD87E496}" srcOrd="0" destOrd="0" presId="urn:microsoft.com/office/officeart/2005/8/layout/hList1"/>
    <dgm:cxn modelId="{BFB50CEB-316F-4873-B471-6AD73C178CAB}" type="presOf" srcId="{E53E7A61-F521-49E8-B1B2-405411302620}" destId="{35A16F4C-4F33-4722-8521-32A4F4113AEB}" srcOrd="0" destOrd="0" presId="urn:microsoft.com/office/officeart/2005/8/layout/hList1"/>
    <dgm:cxn modelId="{CCC27BEB-5648-4E32-9C07-C032AF9504D5}" srcId="{FAC90F09-EE2D-4CBD-8B15-02DCFED5E9A9}" destId="{3F747BE5-0E5D-4534-AAFD-57A448AFF22A}" srcOrd="3" destOrd="0" parTransId="{12BF4202-9763-431E-B651-3300484EC732}" sibTransId="{A16F2857-956C-4CF3-8794-58F67CAB9733}"/>
    <dgm:cxn modelId="{1E6CCAF4-CE4E-48ED-A952-6DB0E4381006}" srcId="{FAC90F09-EE2D-4CBD-8B15-02DCFED5E9A9}" destId="{C8844F6E-F349-4B50-910C-9D4FF33F8F98}" srcOrd="0" destOrd="0" parTransId="{958DBC22-57E0-470C-B4E5-D06A05A72BC6}" sibTransId="{A0BA7E76-5611-4191-8525-887A1C39E6E7}"/>
    <dgm:cxn modelId="{259909FA-9297-40A0-88CE-C5377A737468}" type="presOf" srcId="{C8844F6E-F349-4B50-910C-9D4FF33F8F98}" destId="{1201369B-5ECA-46D3-A497-03C5AB75F359}" srcOrd="0" destOrd="0" presId="urn:microsoft.com/office/officeart/2005/8/layout/hList1"/>
    <dgm:cxn modelId="{606701A3-5072-4FE6-8B65-CD0B8685EDDF}" type="presParOf" srcId="{216D817A-3741-41AE-AA56-73DCCED4FA78}" destId="{FEEB3D3D-70DB-4DE4-B1DF-B23F5D10A666}" srcOrd="0" destOrd="0" presId="urn:microsoft.com/office/officeart/2005/8/layout/hList1"/>
    <dgm:cxn modelId="{E840FAB9-87D1-4CC3-9E72-6F5D394CE5A1}" type="presParOf" srcId="{FEEB3D3D-70DB-4DE4-B1DF-B23F5D10A666}" destId="{1201369B-5ECA-46D3-A497-03C5AB75F359}" srcOrd="0" destOrd="0" presId="urn:microsoft.com/office/officeart/2005/8/layout/hList1"/>
    <dgm:cxn modelId="{A92BE540-8796-4421-925F-88A8754804AA}" type="presParOf" srcId="{FEEB3D3D-70DB-4DE4-B1DF-B23F5D10A666}" destId="{EE8D7C9A-F4BD-4F95-B7E3-464301C33B96}" srcOrd="1" destOrd="0" presId="urn:microsoft.com/office/officeart/2005/8/layout/hList1"/>
    <dgm:cxn modelId="{361CAC30-1CD4-4E00-8873-2BCCC87D492A}" type="presParOf" srcId="{216D817A-3741-41AE-AA56-73DCCED4FA78}" destId="{A8E2F73E-7BC2-45A4-A259-3DF9B5AEF4A0}" srcOrd="1" destOrd="0" presId="urn:microsoft.com/office/officeart/2005/8/layout/hList1"/>
    <dgm:cxn modelId="{1B38EFED-7371-4608-A6D2-159A28A3CB29}" type="presParOf" srcId="{216D817A-3741-41AE-AA56-73DCCED4FA78}" destId="{38E69A7B-7DC9-4705-89DA-DB6B13E597AA}" srcOrd="2" destOrd="0" presId="urn:microsoft.com/office/officeart/2005/8/layout/hList1"/>
    <dgm:cxn modelId="{2F392BE2-7B64-41AD-8366-9A51D229B329}" type="presParOf" srcId="{38E69A7B-7DC9-4705-89DA-DB6B13E597AA}" destId="{DDAE25F4-B69B-4F2C-BB0D-3000E2505CC5}" srcOrd="0" destOrd="0" presId="urn:microsoft.com/office/officeart/2005/8/layout/hList1"/>
    <dgm:cxn modelId="{D69BE85C-B5AF-4969-AE06-68DF52067274}" type="presParOf" srcId="{38E69A7B-7DC9-4705-89DA-DB6B13E597AA}" destId="{6B19BDCA-45FA-454E-BFAB-28F69E5DF211}" srcOrd="1" destOrd="0" presId="urn:microsoft.com/office/officeart/2005/8/layout/hList1"/>
    <dgm:cxn modelId="{708A625E-4ADB-427D-864A-C791E50B1C6B}" type="presParOf" srcId="{216D817A-3741-41AE-AA56-73DCCED4FA78}" destId="{82FB5C45-6397-44E7-9B58-FB59AFF7BA28}" srcOrd="3" destOrd="0" presId="urn:microsoft.com/office/officeart/2005/8/layout/hList1"/>
    <dgm:cxn modelId="{20807B3D-940B-449A-905B-C6D7A1729D7C}" type="presParOf" srcId="{216D817A-3741-41AE-AA56-73DCCED4FA78}" destId="{32000163-43C6-4AC1-A1B2-025C0B4045CC}" srcOrd="4" destOrd="0" presId="urn:microsoft.com/office/officeart/2005/8/layout/hList1"/>
    <dgm:cxn modelId="{92F467F2-DBDB-4ACD-B895-62183B87846D}" type="presParOf" srcId="{32000163-43C6-4AC1-A1B2-025C0B4045CC}" destId="{3364A518-D62C-41C9-81A1-63AF6C96DC84}" srcOrd="0" destOrd="0" presId="urn:microsoft.com/office/officeart/2005/8/layout/hList1"/>
    <dgm:cxn modelId="{0A35538A-2A3A-4164-B18F-0E122713BB68}" type="presParOf" srcId="{32000163-43C6-4AC1-A1B2-025C0B4045CC}" destId="{7E7C49D0-0252-4379-BD2D-0A95334B7F19}" srcOrd="1" destOrd="0" presId="urn:microsoft.com/office/officeart/2005/8/layout/hList1"/>
    <dgm:cxn modelId="{7D0DE3E6-7B6F-4AC5-993D-C25C9062F1D7}" type="presParOf" srcId="{216D817A-3741-41AE-AA56-73DCCED4FA78}" destId="{7090BADA-6C3F-4F94-888A-D687B9680644}" srcOrd="5" destOrd="0" presId="urn:microsoft.com/office/officeart/2005/8/layout/hList1"/>
    <dgm:cxn modelId="{51CF3CAB-BA68-4E6C-81F3-D876C7427C33}" type="presParOf" srcId="{216D817A-3741-41AE-AA56-73DCCED4FA78}" destId="{2660B2A0-80BC-4CF4-B7E6-999781DE19C2}" srcOrd="6" destOrd="0" presId="urn:microsoft.com/office/officeart/2005/8/layout/hList1"/>
    <dgm:cxn modelId="{F27E8D70-4618-4F88-91A9-91516AAF4A80}" type="presParOf" srcId="{2660B2A0-80BC-4CF4-B7E6-999781DE19C2}" destId="{11126FD1-9896-4711-94D6-A954AD87E496}" srcOrd="0" destOrd="0" presId="urn:microsoft.com/office/officeart/2005/8/layout/hList1"/>
    <dgm:cxn modelId="{6B0DEC9F-AE8A-45C7-B251-EDA7596DC1BB}" type="presParOf" srcId="{2660B2A0-80BC-4CF4-B7E6-999781DE19C2}" destId="{35A16F4C-4F33-4722-8521-32A4F4113AEB}"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330D6C-14A0-4138-9F84-96526EAFAF75}"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06D478C3-8D48-40FF-BA17-1CC8A8A37EDE}">
      <dgm:prSet phldrT="[Text]"/>
      <dgm:spPr/>
      <dgm:t>
        <a:bodyPr/>
        <a:lstStyle/>
        <a:p>
          <a:r>
            <a:rPr lang="en-US" dirty="0"/>
            <a:t>Document</a:t>
          </a:r>
          <a:br>
            <a:rPr lang="en-US" dirty="0"/>
          </a:br>
          <a:r>
            <a:rPr lang="en-US" dirty="0"/>
            <a:t>and</a:t>
          </a:r>
          <a:br>
            <a:rPr lang="en-US" dirty="0"/>
          </a:br>
          <a:r>
            <a:rPr lang="en-US" dirty="0"/>
            <a:t>File</a:t>
          </a:r>
        </a:p>
      </dgm:t>
    </dgm:pt>
    <dgm:pt modelId="{AF203334-6E0F-4BD9-9E16-932231C1D3E4}" type="parTrans" cxnId="{AB325CBB-850C-4F79-8FF8-CABC51F79D21}">
      <dgm:prSet/>
      <dgm:spPr/>
      <dgm:t>
        <a:bodyPr/>
        <a:lstStyle/>
        <a:p>
          <a:endParaRPr lang="en-US"/>
        </a:p>
      </dgm:t>
    </dgm:pt>
    <dgm:pt modelId="{64CD848E-ACB7-4FD3-B43E-84FBCDC97EA9}" type="sibTrans" cxnId="{AB325CBB-850C-4F79-8FF8-CABC51F79D21}">
      <dgm:prSet/>
      <dgm:spPr/>
      <dgm:t>
        <a:bodyPr/>
        <a:lstStyle/>
        <a:p>
          <a:endParaRPr lang="en-US"/>
        </a:p>
      </dgm:t>
    </dgm:pt>
    <dgm:pt modelId="{F4F19735-E822-4289-845F-9FFF2C22B3B5}">
      <dgm:prSet phldrT="[Text]"/>
      <dgm:spPr/>
      <dgm:t>
        <a:bodyPr/>
        <a:lstStyle/>
        <a:p>
          <a:r>
            <a:rPr lang="en-US" dirty="0"/>
            <a:t>Tabulate</a:t>
          </a:r>
          <a:br>
            <a:rPr lang="en-US" dirty="0"/>
          </a:br>
          <a:r>
            <a:rPr lang="en-US" dirty="0"/>
            <a:t>and</a:t>
          </a:r>
          <a:br>
            <a:rPr lang="en-US" dirty="0"/>
          </a:br>
          <a:r>
            <a:rPr lang="en-US" dirty="0"/>
            <a:t>Summarize</a:t>
          </a:r>
        </a:p>
      </dgm:t>
    </dgm:pt>
    <dgm:pt modelId="{2D9FC791-BAE6-442A-B326-AFE5C12BCFCE}" type="parTrans" cxnId="{06BDE378-B553-4EB5-A15D-40DDA4C5098B}">
      <dgm:prSet/>
      <dgm:spPr/>
      <dgm:t>
        <a:bodyPr/>
        <a:lstStyle/>
        <a:p>
          <a:endParaRPr lang="en-US"/>
        </a:p>
      </dgm:t>
    </dgm:pt>
    <dgm:pt modelId="{8AC4105D-2381-4FC9-8E3F-02D5C4D6CD46}" type="sibTrans" cxnId="{06BDE378-B553-4EB5-A15D-40DDA4C5098B}">
      <dgm:prSet/>
      <dgm:spPr/>
      <dgm:t>
        <a:bodyPr/>
        <a:lstStyle/>
        <a:p>
          <a:endParaRPr lang="en-US"/>
        </a:p>
      </dgm:t>
    </dgm:pt>
    <dgm:pt modelId="{0EDE3CE9-92A2-4B94-9029-F0ED2F1F6B3E}">
      <dgm:prSet phldrT="[Text]"/>
      <dgm:spPr/>
      <dgm:t>
        <a:bodyPr/>
        <a:lstStyle/>
        <a:p>
          <a:r>
            <a:rPr lang="en-US" dirty="0"/>
            <a:t>Chart</a:t>
          </a:r>
          <a:br>
            <a:rPr lang="en-US" dirty="0"/>
          </a:br>
          <a:r>
            <a:rPr lang="en-US" dirty="0"/>
            <a:t>and</a:t>
          </a:r>
          <a:br>
            <a:rPr lang="en-US" dirty="0"/>
          </a:br>
          <a:r>
            <a:rPr lang="en-US" dirty="0"/>
            <a:t>Plot</a:t>
          </a:r>
        </a:p>
      </dgm:t>
    </dgm:pt>
    <dgm:pt modelId="{3E97621E-B0D0-434E-B5AF-AE1F24992355}" type="parTrans" cxnId="{BE93A0AB-0C10-4CFB-B46C-9ED9D224425F}">
      <dgm:prSet/>
      <dgm:spPr/>
      <dgm:t>
        <a:bodyPr/>
        <a:lstStyle/>
        <a:p>
          <a:endParaRPr lang="en-US"/>
        </a:p>
      </dgm:t>
    </dgm:pt>
    <dgm:pt modelId="{7AAFFFDB-FF4A-4973-9418-826B58DC4FF1}" type="sibTrans" cxnId="{BE93A0AB-0C10-4CFB-B46C-9ED9D224425F}">
      <dgm:prSet/>
      <dgm:spPr/>
      <dgm:t>
        <a:bodyPr/>
        <a:lstStyle/>
        <a:p>
          <a:endParaRPr lang="en-US"/>
        </a:p>
      </dgm:t>
    </dgm:pt>
    <dgm:pt modelId="{893C8719-330E-4D72-B1F6-43CB46C4BA21}">
      <dgm:prSet phldrT="[Text]"/>
      <dgm:spPr/>
      <dgm:t>
        <a:bodyPr/>
        <a:lstStyle/>
        <a:p>
          <a:r>
            <a:rPr lang="en-US" dirty="0"/>
            <a:t>Process</a:t>
          </a:r>
          <a:br>
            <a:rPr lang="en-US" dirty="0"/>
          </a:br>
          <a:r>
            <a:rPr lang="en-US" dirty="0"/>
            <a:t>and</a:t>
          </a:r>
          <a:br>
            <a:rPr lang="en-US" dirty="0"/>
          </a:br>
          <a:r>
            <a:rPr lang="en-US" dirty="0"/>
            <a:t>Analyze</a:t>
          </a:r>
        </a:p>
      </dgm:t>
    </dgm:pt>
    <dgm:pt modelId="{7A568196-310D-412F-8EE9-0AF2039AA88F}" type="parTrans" cxnId="{4E3E89F8-4E3C-48D1-80CC-0B325FF19F22}">
      <dgm:prSet/>
      <dgm:spPr/>
      <dgm:t>
        <a:bodyPr/>
        <a:lstStyle/>
        <a:p>
          <a:endParaRPr lang="en-US"/>
        </a:p>
      </dgm:t>
    </dgm:pt>
    <dgm:pt modelId="{9A79AE19-CBEC-43C6-9684-638F9F8E2B48}" type="sibTrans" cxnId="{4E3E89F8-4E3C-48D1-80CC-0B325FF19F22}">
      <dgm:prSet/>
      <dgm:spPr/>
      <dgm:t>
        <a:bodyPr/>
        <a:lstStyle/>
        <a:p>
          <a:endParaRPr lang="en-US"/>
        </a:p>
      </dgm:t>
    </dgm:pt>
    <dgm:pt modelId="{542CA79B-8F03-474E-AB59-FA4EF9600597}" type="pres">
      <dgm:prSet presAssocID="{B3330D6C-14A0-4138-9F84-96526EAFAF75}" presName="Name0" presStyleCnt="0">
        <dgm:presLayoutVars>
          <dgm:dir/>
          <dgm:resizeHandles val="exact"/>
        </dgm:presLayoutVars>
      </dgm:prSet>
      <dgm:spPr/>
    </dgm:pt>
    <dgm:pt modelId="{DE00041E-90C2-4DF9-B367-A4636CCD81EF}" type="pres">
      <dgm:prSet presAssocID="{06D478C3-8D48-40FF-BA17-1CC8A8A37EDE}" presName="node" presStyleLbl="node1" presStyleIdx="0" presStyleCnt="4">
        <dgm:presLayoutVars>
          <dgm:bulletEnabled val="1"/>
        </dgm:presLayoutVars>
      </dgm:prSet>
      <dgm:spPr/>
    </dgm:pt>
    <dgm:pt modelId="{9B6ECE00-96B1-4FB6-9BA4-E891452D43AD}" type="pres">
      <dgm:prSet presAssocID="{64CD848E-ACB7-4FD3-B43E-84FBCDC97EA9}" presName="sibTrans" presStyleCnt="0"/>
      <dgm:spPr/>
    </dgm:pt>
    <dgm:pt modelId="{5748BEEB-BB4D-4243-B157-A7C17DF87601}" type="pres">
      <dgm:prSet presAssocID="{F4F19735-E822-4289-845F-9FFF2C22B3B5}" presName="node" presStyleLbl="node1" presStyleIdx="1" presStyleCnt="4">
        <dgm:presLayoutVars>
          <dgm:bulletEnabled val="1"/>
        </dgm:presLayoutVars>
      </dgm:prSet>
      <dgm:spPr/>
    </dgm:pt>
    <dgm:pt modelId="{3B9D8040-57CF-41FF-A456-B535574E1A88}" type="pres">
      <dgm:prSet presAssocID="{8AC4105D-2381-4FC9-8E3F-02D5C4D6CD46}" presName="sibTrans" presStyleCnt="0"/>
      <dgm:spPr/>
    </dgm:pt>
    <dgm:pt modelId="{25A32BDA-17DA-4813-BFCB-64FE490C18A9}" type="pres">
      <dgm:prSet presAssocID="{0EDE3CE9-92A2-4B94-9029-F0ED2F1F6B3E}" presName="node" presStyleLbl="node1" presStyleIdx="2" presStyleCnt="4">
        <dgm:presLayoutVars>
          <dgm:bulletEnabled val="1"/>
        </dgm:presLayoutVars>
      </dgm:prSet>
      <dgm:spPr/>
    </dgm:pt>
    <dgm:pt modelId="{7A38770A-A4BC-467D-888B-CA9180021AE3}" type="pres">
      <dgm:prSet presAssocID="{7AAFFFDB-FF4A-4973-9418-826B58DC4FF1}" presName="sibTrans" presStyleCnt="0"/>
      <dgm:spPr/>
    </dgm:pt>
    <dgm:pt modelId="{B012C031-72DD-416A-BA4B-BC36F62A4395}" type="pres">
      <dgm:prSet presAssocID="{893C8719-330E-4D72-B1F6-43CB46C4BA21}" presName="node" presStyleLbl="node1" presStyleIdx="3" presStyleCnt="4">
        <dgm:presLayoutVars>
          <dgm:bulletEnabled val="1"/>
        </dgm:presLayoutVars>
      </dgm:prSet>
      <dgm:spPr/>
    </dgm:pt>
  </dgm:ptLst>
  <dgm:cxnLst>
    <dgm:cxn modelId="{1CD1CF27-A943-440B-B28D-BAF75BC9612A}" type="presOf" srcId="{F4F19735-E822-4289-845F-9FFF2C22B3B5}" destId="{5748BEEB-BB4D-4243-B157-A7C17DF87601}" srcOrd="0" destOrd="0" presId="urn:microsoft.com/office/officeart/2005/8/layout/hList6"/>
    <dgm:cxn modelId="{4C00BF65-4575-4F6F-8971-8214ABE5852C}" type="presOf" srcId="{893C8719-330E-4D72-B1F6-43CB46C4BA21}" destId="{B012C031-72DD-416A-BA4B-BC36F62A4395}" srcOrd="0" destOrd="0" presId="urn:microsoft.com/office/officeart/2005/8/layout/hList6"/>
    <dgm:cxn modelId="{14C5656F-8A5F-4BFA-A7C2-B21FED0F49D4}" type="presOf" srcId="{06D478C3-8D48-40FF-BA17-1CC8A8A37EDE}" destId="{DE00041E-90C2-4DF9-B367-A4636CCD81EF}" srcOrd="0" destOrd="0" presId="urn:microsoft.com/office/officeart/2005/8/layout/hList6"/>
    <dgm:cxn modelId="{06BDE378-B553-4EB5-A15D-40DDA4C5098B}" srcId="{B3330D6C-14A0-4138-9F84-96526EAFAF75}" destId="{F4F19735-E822-4289-845F-9FFF2C22B3B5}" srcOrd="1" destOrd="0" parTransId="{2D9FC791-BAE6-442A-B326-AFE5C12BCFCE}" sibTransId="{8AC4105D-2381-4FC9-8E3F-02D5C4D6CD46}"/>
    <dgm:cxn modelId="{34DF849D-F917-412C-BB3B-D7787F92D9FA}" type="presOf" srcId="{B3330D6C-14A0-4138-9F84-96526EAFAF75}" destId="{542CA79B-8F03-474E-AB59-FA4EF9600597}" srcOrd="0" destOrd="0" presId="urn:microsoft.com/office/officeart/2005/8/layout/hList6"/>
    <dgm:cxn modelId="{107DEAA6-F055-4226-A082-985FC57C9CEB}" type="presOf" srcId="{0EDE3CE9-92A2-4B94-9029-F0ED2F1F6B3E}" destId="{25A32BDA-17DA-4813-BFCB-64FE490C18A9}" srcOrd="0" destOrd="0" presId="urn:microsoft.com/office/officeart/2005/8/layout/hList6"/>
    <dgm:cxn modelId="{BE93A0AB-0C10-4CFB-B46C-9ED9D224425F}" srcId="{B3330D6C-14A0-4138-9F84-96526EAFAF75}" destId="{0EDE3CE9-92A2-4B94-9029-F0ED2F1F6B3E}" srcOrd="2" destOrd="0" parTransId="{3E97621E-B0D0-434E-B5AF-AE1F24992355}" sibTransId="{7AAFFFDB-FF4A-4973-9418-826B58DC4FF1}"/>
    <dgm:cxn modelId="{AB325CBB-850C-4F79-8FF8-CABC51F79D21}" srcId="{B3330D6C-14A0-4138-9F84-96526EAFAF75}" destId="{06D478C3-8D48-40FF-BA17-1CC8A8A37EDE}" srcOrd="0" destOrd="0" parTransId="{AF203334-6E0F-4BD9-9E16-932231C1D3E4}" sibTransId="{64CD848E-ACB7-4FD3-B43E-84FBCDC97EA9}"/>
    <dgm:cxn modelId="{4E3E89F8-4E3C-48D1-80CC-0B325FF19F22}" srcId="{B3330D6C-14A0-4138-9F84-96526EAFAF75}" destId="{893C8719-330E-4D72-B1F6-43CB46C4BA21}" srcOrd="3" destOrd="0" parTransId="{7A568196-310D-412F-8EE9-0AF2039AA88F}" sibTransId="{9A79AE19-CBEC-43C6-9684-638F9F8E2B48}"/>
    <dgm:cxn modelId="{C382B1F3-4EC0-4623-9E32-08EDD24E9616}" type="presParOf" srcId="{542CA79B-8F03-474E-AB59-FA4EF9600597}" destId="{DE00041E-90C2-4DF9-B367-A4636CCD81EF}" srcOrd="0" destOrd="0" presId="urn:microsoft.com/office/officeart/2005/8/layout/hList6"/>
    <dgm:cxn modelId="{81973BDB-6CB7-48F9-B2FD-883292201F39}" type="presParOf" srcId="{542CA79B-8F03-474E-AB59-FA4EF9600597}" destId="{9B6ECE00-96B1-4FB6-9BA4-E891452D43AD}" srcOrd="1" destOrd="0" presId="urn:microsoft.com/office/officeart/2005/8/layout/hList6"/>
    <dgm:cxn modelId="{308102B7-D76E-4BFF-90BF-A26E0397707F}" type="presParOf" srcId="{542CA79B-8F03-474E-AB59-FA4EF9600597}" destId="{5748BEEB-BB4D-4243-B157-A7C17DF87601}" srcOrd="2" destOrd="0" presId="urn:microsoft.com/office/officeart/2005/8/layout/hList6"/>
    <dgm:cxn modelId="{3F8648B3-BB88-45FE-A955-AD4D0E175740}" type="presParOf" srcId="{542CA79B-8F03-474E-AB59-FA4EF9600597}" destId="{3B9D8040-57CF-41FF-A456-B535574E1A88}" srcOrd="3" destOrd="0" presId="urn:microsoft.com/office/officeart/2005/8/layout/hList6"/>
    <dgm:cxn modelId="{8F390190-1797-4B3C-8E16-CC19F5B59625}" type="presParOf" srcId="{542CA79B-8F03-474E-AB59-FA4EF9600597}" destId="{25A32BDA-17DA-4813-BFCB-64FE490C18A9}" srcOrd="4" destOrd="0" presId="urn:microsoft.com/office/officeart/2005/8/layout/hList6"/>
    <dgm:cxn modelId="{3DDE5993-0146-4D57-97B5-692294594593}" type="presParOf" srcId="{542CA79B-8F03-474E-AB59-FA4EF9600597}" destId="{7A38770A-A4BC-467D-888B-CA9180021AE3}" srcOrd="5" destOrd="0" presId="urn:microsoft.com/office/officeart/2005/8/layout/hList6"/>
    <dgm:cxn modelId="{610C853F-744F-4BEB-B5F6-47B3D877B896}" type="presParOf" srcId="{542CA79B-8F03-474E-AB59-FA4EF9600597}" destId="{B012C031-72DD-416A-BA4B-BC36F62A4395}" srcOrd="6" destOrd="0" presId="urn:microsoft.com/office/officeart/2005/8/layout/hList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82DAEA-C518-44B7-9406-284FED2718C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9772D3B-9C06-4E13-ACB7-FB82BE626E74}">
      <dgm:prSet phldrT="[Text]"/>
      <dgm:spPr/>
      <dgm:t>
        <a:bodyPr/>
        <a:lstStyle/>
        <a:p>
          <a:pPr algn="r"/>
          <a:r>
            <a:rPr lang="en-US" dirty="0">
              <a:latin typeface="Calibri" panose="020F0502020204030204" pitchFamily="34" charset="0"/>
              <a:cs typeface="Calibri" panose="020F0502020204030204" pitchFamily="34" charset="0"/>
            </a:rPr>
            <a:t>Supervised Learning </a:t>
          </a:r>
        </a:p>
      </dgm:t>
    </dgm:pt>
    <dgm:pt modelId="{3B7DB49F-D43B-4ECD-A870-DF1FE23C787D}" type="parTrans" cxnId="{ED7B5D74-2FA9-49E1-A77C-49A08D4D2C12}">
      <dgm:prSet/>
      <dgm:spPr/>
      <dgm:t>
        <a:bodyPr/>
        <a:lstStyle/>
        <a:p>
          <a:endParaRPr lang="en-US">
            <a:latin typeface="Calibri" panose="020F0502020204030204" pitchFamily="34" charset="0"/>
            <a:cs typeface="Calibri" panose="020F0502020204030204" pitchFamily="34" charset="0"/>
          </a:endParaRPr>
        </a:p>
      </dgm:t>
    </dgm:pt>
    <dgm:pt modelId="{2F13C042-091A-4938-90D7-550B8AC67738}" type="sibTrans" cxnId="{ED7B5D74-2FA9-49E1-A77C-49A08D4D2C12}">
      <dgm:prSet/>
      <dgm:spPr/>
      <dgm:t>
        <a:bodyPr/>
        <a:lstStyle/>
        <a:p>
          <a:endParaRPr lang="en-US">
            <a:latin typeface="Calibri" panose="020F0502020204030204" pitchFamily="34" charset="0"/>
            <a:cs typeface="Calibri" panose="020F0502020204030204" pitchFamily="34" charset="0"/>
          </a:endParaRPr>
        </a:p>
      </dgm:t>
    </dgm:pt>
    <dgm:pt modelId="{A2525B7B-DEAF-42AD-B585-62AB583F6B7F}">
      <dgm:prSet phldrT="[Text]"/>
      <dgm:spPr/>
      <dgm:t>
        <a:bodyPr/>
        <a:lstStyle/>
        <a:p>
          <a:pPr algn="r"/>
          <a:r>
            <a:rPr lang="en-US" dirty="0">
              <a:latin typeface="Calibri" panose="020F0502020204030204" pitchFamily="34" charset="0"/>
              <a:cs typeface="Calibri" panose="020F0502020204030204" pitchFamily="34" charset="0"/>
            </a:rPr>
            <a:t>Unsupervised Learning </a:t>
          </a:r>
        </a:p>
      </dgm:t>
    </dgm:pt>
    <dgm:pt modelId="{5505DD74-B1ED-423E-9C99-1AB385A9B4F4}" type="parTrans" cxnId="{B2BCC878-074E-4042-BD25-F9BB5E938CE8}">
      <dgm:prSet/>
      <dgm:spPr/>
      <dgm:t>
        <a:bodyPr/>
        <a:lstStyle/>
        <a:p>
          <a:endParaRPr lang="en-US">
            <a:latin typeface="Calibri" panose="020F0502020204030204" pitchFamily="34" charset="0"/>
            <a:cs typeface="Calibri" panose="020F0502020204030204" pitchFamily="34" charset="0"/>
          </a:endParaRPr>
        </a:p>
      </dgm:t>
    </dgm:pt>
    <dgm:pt modelId="{EAC891C5-13C6-441B-B87F-6EDA82E04556}" type="sibTrans" cxnId="{B2BCC878-074E-4042-BD25-F9BB5E938CE8}">
      <dgm:prSet/>
      <dgm:spPr/>
      <dgm:t>
        <a:bodyPr/>
        <a:lstStyle/>
        <a:p>
          <a:endParaRPr lang="en-US">
            <a:latin typeface="Calibri" panose="020F0502020204030204" pitchFamily="34" charset="0"/>
            <a:cs typeface="Calibri" panose="020F0502020204030204" pitchFamily="34" charset="0"/>
          </a:endParaRPr>
        </a:p>
      </dgm:t>
    </dgm:pt>
    <dgm:pt modelId="{97BF59F5-1D6F-4BB4-97CF-B024632B8536}">
      <dgm:prSet phldrT="[Text]"/>
      <dgm:spPr/>
      <dgm:t>
        <a:bodyPr/>
        <a:lstStyle/>
        <a:p>
          <a:pPr algn="r"/>
          <a:r>
            <a:rPr lang="en-US" dirty="0">
              <a:latin typeface="Calibri" panose="020F0502020204030204" pitchFamily="34" charset="0"/>
              <a:cs typeface="Calibri" panose="020F0502020204030204" pitchFamily="34" charset="0"/>
            </a:rPr>
            <a:t>Reinforcement Learning </a:t>
          </a:r>
        </a:p>
      </dgm:t>
    </dgm:pt>
    <dgm:pt modelId="{37ED3A2B-90D6-40F4-AE7D-6AA1881B558C}" type="parTrans" cxnId="{52812045-C522-4480-B149-C27228B694C0}">
      <dgm:prSet/>
      <dgm:spPr/>
      <dgm:t>
        <a:bodyPr/>
        <a:lstStyle/>
        <a:p>
          <a:endParaRPr lang="en-US">
            <a:latin typeface="Calibri" panose="020F0502020204030204" pitchFamily="34" charset="0"/>
            <a:cs typeface="Calibri" panose="020F0502020204030204" pitchFamily="34" charset="0"/>
          </a:endParaRPr>
        </a:p>
      </dgm:t>
    </dgm:pt>
    <dgm:pt modelId="{A35E2978-B2BE-440D-A8B2-FCD2A2A0FA45}" type="sibTrans" cxnId="{52812045-C522-4480-B149-C27228B694C0}">
      <dgm:prSet/>
      <dgm:spPr/>
      <dgm:t>
        <a:bodyPr/>
        <a:lstStyle/>
        <a:p>
          <a:endParaRPr lang="en-US">
            <a:latin typeface="Calibri" panose="020F0502020204030204" pitchFamily="34" charset="0"/>
            <a:cs typeface="Calibri" panose="020F0502020204030204" pitchFamily="34" charset="0"/>
          </a:endParaRPr>
        </a:p>
      </dgm:t>
    </dgm:pt>
    <dgm:pt modelId="{AB6DEA87-8F45-4A70-A73C-39E53B50A6D7}">
      <dgm:prSet phldrT="[Text]"/>
      <dgm:spPr/>
      <dgm:t>
        <a:bodyPr/>
        <a:lstStyle/>
        <a:p>
          <a:pPr algn="r"/>
          <a:r>
            <a:rPr lang="en-US" dirty="0">
              <a:latin typeface="Calibri" panose="020F0502020204030204" pitchFamily="34" charset="0"/>
              <a:cs typeface="Calibri" panose="020F0502020204030204" pitchFamily="34" charset="0"/>
            </a:rPr>
            <a:t>Semi-Supervised Learning </a:t>
          </a:r>
        </a:p>
      </dgm:t>
    </dgm:pt>
    <dgm:pt modelId="{3F5E08BB-5331-4776-A65D-61139A5AB44B}" type="parTrans" cxnId="{E2037A1F-353E-401A-A19E-4CF49A64CA32}">
      <dgm:prSet/>
      <dgm:spPr/>
      <dgm:t>
        <a:bodyPr/>
        <a:lstStyle/>
        <a:p>
          <a:endParaRPr lang="en-US">
            <a:latin typeface="Calibri" panose="020F0502020204030204" pitchFamily="34" charset="0"/>
            <a:cs typeface="Calibri" panose="020F0502020204030204" pitchFamily="34" charset="0"/>
          </a:endParaRPr>
        </a:p>
      </dgm:t>
    </dgm:pt>
    <dgm:pt modelId="{01548CDF-ACAA-46AC-9C61-1ACE920C59A2}" type="sibTrans" cxnId="{E2037A1F-353E-401A-A19E-4CF49A64CA32}">
      <dgm:prSet/>
      <dgm:spPr/>
      <dgm:t>
        <a:bodyPr/>
        <a:lstStyle/>
        <a:p>
          <a:endParaRPr lang="en-US">
            <a:latin typeface="Calibri" panose="020F0502020204030204" pitchFamily="34" charset="0"/>
            <a:cs typeface="Calibri" panose="020F0502020204030204" pitchFamily="34" charset="0"/>
          </a:endParaRPr>
        </a:p>
      </dgm:t>
    </dgm:pt>
    <dgm:pt modelId="{69F62DB9-F98F-4433-A631-E74EE5643955}" type="pres">
      <dgm:prSet presAssocID="{AD82DAEA-C518-44B7-9406-284FED2718C4}" presName="Name0" presStyleCnt="0">
        <dgm:presLayoutVars>
          <dgm:chMax val="7"/>
          <dgm:chPref val="7"/>
          <dgm:dir/>
        </dgm:presLayoutVars>
      </dgm:prSet>
      <dgm:spPr/>
    </dgm:pt>
    <dgm:pt modelId="{03EB67EA-61E3-401F-B939-2E9A321EDD44}" type="pres">
      <dgm:prSet presAssocID="{AD82DAEA-C518-44B7-9406-284FED2718C4}" presName="Name1" presStyleCnt="0"/>
      <dgm:spPr/>
    </dgm:pt>
    <dgm:pt modelId="{E847A6EB-7CF7-4B57-9F9C-2AB6210FFF14}" type="pres">
      <dgm:prSet presAssocID="{AD82DAEA-C518-44B7-9406-284FED2718C4}" presName="cycle" presStyleCnt="0"/>
      <dgm:spPr/>
    </dgm:pt>
    <dgm:pt modelId="{D4B02366-B552-438B-A75E-E9FD852B1CCA}" type="pres">
      <dgm:prSet presAssocID="{AD82DAEA-C518-44B7-9406-284FED2718C4}" presName="srcNode" presStyleLbl="node1" presStyleIdx="0" presStyleCnt="4"/>
      <dgm:spPr/>
    </dgm:pt>
    <dgm:pt modelId="{EBEF3242-3868-41DF-B3FD-2F637126BF32}" type="pres">
      <dgm:prSet presAssocID="{AD82DAEA-C518-44B7-9406-284FED2718C4}" presName="conn" presStyleLbl="parChTrans1D2" presStyleIdx="0" presStyleCnt="1"/>
      <dgm:spPr/>
    </dgm:pt>
    <dgm:pt modelId="{862D09FF-DE6D-4466-9764-2C51D9759E03}" type="pres">
      <dgm:prSet presAssocID="{AD82DAEA-C518-44B7-9406-284FED2718C4}" presName="extraNode" presStyleLbl="node1" presStyleIdx="0" presStyleCnt="4"/>
      <dgm:spPr/>
    </dgm:pt>
    <dgm:pt modelId="{53518EB2-48C6-4C24-823A-83647ED09814}" type="pres">
      <dgm:prSet presAssocID="{AD82DAEA-C518-44B7-9406-284FED2718C4}" presName="dstNode" presStyleLbl="node1" presStyleIdx="0" presStyleCnt="4"/>
      <dgm:spPr/>
    </dgm:pt>
    <dgm:pt modelId="{66B2E825-27E0-4289-B423-56D5F0A7DBCA}" type="pres">
      <dgm:prSet presAssocID="{A2525B7B-DEAF-42AD-B585-62AB583F6B7F}" presName="text_1" presStyleLbl="node1" presStyleIdx="0" presStyleCnt="4">
        <dgm:presLayoutVars>
          <dgm:bulletEnabled val="1"/>
        </dgm:presLayoutVars>
      </dgm:prSet>
      <dgm:spPr/>
    </dgm:pt>
    <dgm:pt modelId="{9DFCF816-19D2-45DD-A1E8-656E13643714}" type="pres">
      <dgm:prSet presAssocID="{A2525B7B-DEAF-42AD-B585-62AB583F6B7F}" presName="accent_1" presStyleCnt="0"/>
      <dgm:spPr/>
    </dgm:pt>
    <dgm:pt modelId="{20361856-38B4-43F7-A601-500EB3E42BF5}" type="pres">
      <dgm:prSet presAssocID="{A2525B7B-DEAF-42AD-B585-62AB583F6B7F}" presName="accentRepeatNode" presStyleLbl="solidFgAcc1" presStyleIdx="0" presStyleCnt="4"/>
      <dgm:spPr/>
    </dgm:pt>
    <dgm:pt modelId="{5DBF75F9-BD03-4BB7-A78A-C3ECF46F9E3A}" type="pres">
      <dgm:prSet presAssocID="{99772D3B-9C06-4E13-ACB7-FB82BE626E74}" presName="text_2" presStyleLbl="node1" presStyleIdx="1" presStyleCnt="4">
        <dgm:presLayoutVars>
          <dgm:bulletEnabled val="1"/>
        </dgm:presLayoutVars>
      </dgm:prSet>
      <dgm:spPr/>
    </dgm:pt>
    <dgm:pt modelId="{F60427CB-EA40-497C-95A7-66F22319A72C}" type="pres">
      <dgm:prSet presAssocID="{99772D3B-9C06-4E13-ACB7-FB82BE626E74}" presName="accent_2" presStyleCnt="0"/>
      <dgm:spPr/>
    </dgm:pt>
    <dgm:pt modelId="{B169EF14-9301-447C-8A71-4D6753FF3933}" type="pres">
      <dgm:prSet presAssocID="{99772D3B-9C06-4E13-ACB7-FB82BE626E74}" presName="accentRepeatNode" presStyleLbl="solidFgAcc1" presStyleIdx="1" presStyleCnt="4"/>
      <dgm:spPr/>
    </dgm:pt>
    <dgm:pt modelId="{0C654F8F-CC8C-4C16-AA48-E9FC05BE24DD}" type="pres">
      <dgm:prSet presAssocID="{AB6DEA87-8F45-4A70-A73C-39E53B50A6D7}" presName="text_3" presStyleLbl="node1" presStyleIdx="2" presStyleCnt="4">
        <dgm:presLayoutVars>
          <dgm:bulletEnabled val="1"/>
        </dgm:presLayoutVars>
      </dgm:prSet>
      <dgm:spPr/>
    </dgm:pt>
    <dgm:pt modelId="{E18B0EAC-D643-4D90-9FDA-B25B15430D9A}" type="pres">
      <dgm:prSet presAssocID="{AB6DEA87-8F45-4A70-A73C-39E53B50A6D7}" presName="accent_3" presStyleCnt="0"/>
      <dgm:spPr/>
    </dgm:pt>
    <dgm:pt modelId="{75D00438-2775-4196-96A2-6E59482DC5C4}" type="pres">
      <dgm:prSet presAssocID="{AB6DEA87-8F45-4A70-A73C-39E53B50A6D7}" presName="accentRepeatNode" presStyleLbl="solidFgAcc1" presStyleIdx="2" presStyleCnt="4"/>
      <dgm:spPr/>
    </dgm:pt>
    <dgm:pt modelId="{2BFED431-9754-4EFA-91EE-B4436D978C44}" type="pres">
      <dgm:prSet presAssocID="{97BF59F5-1D6F-4BB4-97CF-B024632B8536}" presName="text_4" presStyleLbl="node1" presStyleIdx="3" presStyleCnt="4">
        <dgm:presLayoutVars>
          <dgm:bulletEnabled val="1"/>
        </dgm:presLayoutVars>
      </dgm:prSet>
      <dgm:spPr/>
    </dgm:pt>
    <dgm:pt modelId="{7675D7C8-0315-4A27-91BE-FE12B6D0666D}" type="pres">
      <dgm:prSet presAssocID="{97BF59F5-1D6F-4BB4-97CF-B024632B8536}" presName="accent_4" presStyleCnt="0"/>
      <dgm:spPr/>
    </dgm:pt>
    <dgm:pt modelId="{5B5FEC26-5D14-4371-A0E2-698369E24F92}" type="pres">
      <dgm:prSet presAssocID="{97BF59F5-1D6F-4BB4-97CF-B024632B8536}" presName="accentRepeatNode" presStyleLbl="solidFgAcc1" presStyleIdx="3" presStyleCnt="4"/>
      <dgm:spPr/>
    </dgm:pt>
  </dgm:ptLst>
  <dgm:cxnLst>
    <dgm:cxn modelId="{004BD013-27F1-445D-8315-B20A0CFF5105}" type="presOf" srcId="{97BF59F5-1D6F-4BB4-97CF-B024632B8536}" destId="{2BFED431-9754-4EFA-91EE-B4436D978C44}" srcOrd="0" destOrd="0" presId="urn:microsoft.com/office/officeart/2008/layout/VerticalCurvedList"/>
    <dgm:cxn modelId="{6F32D11E-6674-404B-93D0-3B1BB1B74314}" type="presOf" srcId="{EAC891C5-13C6-441B-B87F-6EDA82E04556}" destId="{EBEF3242-3868-41DF-B3FD-2F637126BF32}" srcOrd="0" destOrd="0" presId="urn:microsoft.com/office/officeart/2008/layout/VerticalCurvedList"/>
    <dgm:cxn modelId="{E2037A1F-353E-401A-A19E-4CF49A64CA32}" srcId="{AD82DAEA-C518-44B7-9406-284FED2718C4}" destId="{AB6DEA87-8F45-4A70-A73C-39E53B50A6D7}" srcOrd="2" destOrd="0" parTransId="{3F5E08BB-5331-4776-A65D-61139A5AB44B}" sibTransId="{01548CDF-ACAA-46AC-9C61-1ACE920C59A2}"/>
    <dgm:cxn modelId="{D6B77E5E-A7C4-4C93-AB08-D939F34B7633}" type="presOf" srcId="{AB6DEA87-8F45-4A70-A73C-39E53B50A6D7}" destId="{0C654F8F-CC8C-4C16-AA48-E9FC05BE24DD}" srcOrd="0" destOrd="0" presId="urn:microsoft.com/office/officeart/2008/layout/VerticalCurvedList"/>
    <dgm:cxn modelId="{52812045-C522-4480-B149-C27228B694C0}" srcId="{AD82DAEA-C518-44B7-9406-284FED2718C4}" destId="{97BF59F5-1D6F-4BB4-97CF-B024632B8536}" srcOrd="3" destOrd="0" parTransId="{37ED3A2B-90D6-40F4-AE7D-6AA1881B558C}" sibTransId="{A35E2978-B2BE-440D-A8B2-FCD2A2A0FA45}"/>
    <dgm:cxn modelId="{ED7B5D74-2FA9-49E1-A77C-49A08D4D2C12}" srcId="{AD82DAEA-C518-44B7-9406-284FED2718C4}" destId="{99772D3B-9C06-4E13-ACB7-FB82BE626E74}" srcOrd="1" destOrd="0" parTransId="{3B7DB49F-D43B-4ECD-A870-DF1FE23C787D}" sibTransId="{2F13C042-091A-4938-90D7-550B8AC67738}"/>
    <dgm:cxn modelId="{B2BCC878-074E-4042-BD25-F9BB5E938CE8}" srcId="{AD82DAEA-C518-44B7-9406-284FED2718C4}" destId="{A2525B7B-DEAF-42AD-B585-62AB583F6B7F}" srcOrd="0" destOrd="0" parTransId="{5505DD74-B1ED-423E-9C99-1AB385A9B4F4}" sibTransId="{EAC891C5-13C6-441B-B87F-6EDA82E04556}"/>
    <dgm:cxn modelId="{63D07990-FFA8-4010-ACE4-1FCECCA8332A}" type="presOf" srcId="{A2525B7B-DEAF-42AD-B585-62AB583F6B7F}" destId="{66B2E825-27E0-4289-B423-56D5F0A7DBCA}" srcOrd="0" destOrd="0" presId="urn:microsoft.com/office/officeart/2008/layout/VerticalCurvedList"/>
    <dgm:cxn modelId="{CAE174D1-48E2-48C8-A643-8E87AA3953A5}" type="presOf" srcId="{99772D3B-9C06-4E13-ACB7-FB82BE626E74}" destId="{5DBF75F9-BD03-4BB7-A78A-C3ECF46F9E3A}" srcOrd="0" destOrd="0" presId="urn:microsoft.com/office/officeart/2008/layout/VerticalCurvedList"/>
    <dgm:cxn modelId="{4C59D0FE-4B66-4566-971A-E478ADE3F8D0}" type="presOf" srcId="{AD82DAEA-C518-44B7-9406-284FED2718C4}" destId="{69F62DB9-F98F-4433-A631-E74EE5643955}" srcOrd="0" destOrd="0" presId="urn:microsoft.com/office/officeart/2008/layout/VerticalCurvedList"/>
    <dgm:cxn modelId="{730A3CDF-C397-4BA2-9AC2-A4E8BC7C16D1}" type="presParOf" srcId="{69F62DB9-F98F-4433-A631-E74EE5643955}" destId="{03EB67EA-61E3-401F-B939-2E9A321EDD44}" srcOrd="0" destOrd="0" presId="urn:microsoft.com/office/officeart/2008/layout/VerticalCurvedList"/>
    <dgm:cxn modelId="{0B3C6FF8-0723-41C3-A0A3-05367F5653F5}" type="presParOf" srcId="{03EB67EA-61E3-401F-B939-2E9A321EDD44}" destId="{E847A6EB-7CF7-4B57-9F9C-2AB6210FFF14}" srcOrd="0" destOrd="0" presId="urn:microsoft.com/office/officeart/2008/layout/VerticalCurvedList"/>
    <dgm:cxn modelId="{84BACB4E-C60E-46C0-9D32-CF35A118000B}" type="presParOf" srcId="{E847A6EB-7CF7-4B57-9F9C-2AB6210FFF14}" destId="{D4B02366-B552-438B-A75E-E9FD852B1CCA}" srcOrd="0" destOrd="0" presId="urn:microsoft.com/office/officeart/2008/layout/VerticalCurvedList"/>
    <dgm:cxn modelId="{258E50DA-78C2-4759-89FC-C662001A5C9F}" type="presParOf" srcId="{E847A6EB-7CF7-4B57-9F9C-2AB6210FFF14}" destId="{EBEF3242-3868-41DF-B3FD-2F637126BF32}" srcOrd="1" destOrd="0" presId="urn:microsoft.com/office/officeart/2008/layout/VerticalCurvedList"/>
    <dgm:cxn modelId="{ADB983DE-9457-4207-903D-38A21E83F799}" type="presParOf" srcId="{E847A6EB-7CF7-4B57-9F9C-2AB6210FFF14}" destId="{862D09FF-DE6D-4466-9764-2C51D9759E03}" srcOrd="2" destOrd="0" presId="urn:microsoft.com/office/officeart/2008/layout/VerticalCurvedList"/>
    <dgm:cxn modelId="{09613626-60C5-4782-AF5B-59E7E5A51C44}" type="presParOf" srcId="{E847A6EB-7CF7-4B57-9F9C-2AB6210FFF14}" destId="{53518EB2-48C6-4C24-823A-83647ED09814}" srcOrd="3" destOrd="0" presId="urn:microsoft.com/office/officeart/2008/layout/VerticalCurvedList"/>
    <dgm:cxn modelId="{5EA439E2-2E3D-4B0E-8556-D52DC6DD0702}" type="presParOf" srcId="{03EB67EA-61E3-401F-B939-2E9A321EDD44}" destId="{66B2E825-27E0-4289-B423-56D5F0A7DBCA}" srcOrd="1" destOrd="0" presId="urn:microsoft.com/office/officeart/2008/layout/VerticalCurvedList"/>
    <dgm:cxn modelId="{A4E1CC34-47B9-4F37-9552-CD6B31FA5066}" type="presParOf" srcId="{03EB67EA-61E3-401F-B939-2E9A321EDD44}" destId="{9DFCF816-19D2-45DD-A1E8-656E13643714}" srcOrd="2" destOrd="0" presId="urn:microsoft.com/office/officeart/2008/layout/VerticalCurvedList"/>
    <dgm:cxn modelId="{E0978D52-1F3C-408B-8843-75BCFFAADDFA}" type="presParOf" srcId="{9DFCF816-19D2-45DD-A1E8-656E13643714}" destId="{20361856-38B4-43F7-A601-500EB3E42BF5}" srcOrd="0" destOrd="0" presId="urn:microsoft.com/office/officeart/2008/layout/VerticalCurvedList"/>
    <dgm:cxn modelId="{524E0743-6795-4C1E-90A9-E213B14A37B6}" type="presParOf" srcId="{03EB67EA-61E3-401F-B939-2E9A321EDD44}" destId="{5DBF75F9-BD03-4BB7-A78A-C3ECF46F9E3A}" srcOrd="3" destOrd="0" presId="urn:microsoft.com/office/officeart/2008/layout/VerticalCurvedList"/>
    <dgm:cxn modelId="{391F1C9C-9147-4661-8B1B-C1A056AFF00F}" type="presParOf" srcId="{03EB67EA-61E3-401F-B939-2E9A321EDD44}" destId="{F60427CB-EA40-497C-95A7-66F22319A72C}" srcOrd="4" destOrd="0" presId="urn:microsoft.com/office/officeart/2008/layout/VerticalCurvedList"/>
    <dgm:cxn modelId="{AF2A3FB4-3A89-4A5C-A5ED-1E7936FF6BE0}" type="presParOf" srcId="{F60427CB-EA40-497C-95A7-66F22319A72C}" destId="{B169EF14-9301-447C-8A71-4D6753FF3933}" srcOrd="0" destOrd="0" presId="urn:microsoft.com/office/officeart/2008/layout/VerticalCurvedList"/>
    <dgm:cxn modelId="{87B5D25D-E797-4DC3-9429-87507160A981}" type="presParOf" srcId="{03EB67EA-61E3-401F-B939-2E9A321EDD44}" destId="{0C654F8F-CC8C-4C16-AA48-E9FC05BE24DD}" srcOrd="5" destOrd="0" presId="urn:microsoft.com/office/officeart/2008/layout/VerticalCurvedList"/>
    <dgm:cxn modelId="{206017B6-413B-4C0E-9884-263F23D45AF6}" type="presParOf" srcId="{03EB67EA-61E3-401F-B939-2E9A321EDD44}" destId="{E18B0EAC-D643-4D90-9FDA-B25B15430D9A}" srcOrd="6" destOrd="0" presId="urn:microsoft.com/office/officeart/2008/layout/VerticalCurvedList"/>
    <dgm:cxn modelId="{0A9B834E-14E7-404C-BB07-C8DC121697F4}" type="presParOf" srcId="{E18B0EAC-D643-4D90-9FDA-B25B15430D9A}" destId="{75D00438-2775-4196-96A2-6E59482DC5C4}" srcOrd="0" destOrd="0" presId="urn:microsoft.com/office/officeart/2008/layout/VerticalCurvedList"/>
    <dgm:cxn modelId="{0CA31DC9-B7DC-4F77-8EC2-2B10214F303C}" type="presParOf" srcId="{03EB67EA-61E3-401F-B939-2E9A321EDD44}" destId="{2BFED431-9754-4EFA-91EE-B4436D978C44}" srcOrd="7" destOrd="0" presId="urn:microsoft.com/office/officeart/2008/layout/VerticalCurvedList"/>
    <dgm:cxn modelId="{6A77F5FC-B9F5-4C7E-B8E8-98CD2E33CBE9}" type="presParOf" srcId="{03EB67EA-61E3-401F-B939-2E9A321EDD44}" destId="{7675D7C8-0315-4A27-91BE-FE12B6D0666D}" srcOrd="8" destOrd="0" presId="urn:microsoft.com/office/officeart/2008/layout/VerticalCurvedList"/>
    <dgm:cxn modelId="{DEE35CFB-5446-40F9-9E08-ABF4F4D470B5}" type="presParOf" srcId="{7675D7C8-0315-4A27-91BE-FE12B6D0666D}" destId="{5B5FEC26-5D14-4371-A0E2-698369E24F9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EFD02F-4693-4D9B-8CF5-D071767C2829}" type="doc">
      <dgm:prSet loTypeId="urn:microsoft.com/office/officeart/2009/layout/CircleArrowProcess" loCatId="cycle" qsTypeId="urn:microsoft.com/office/officeart/2005/8/quickstyle/simple1" qsCatId="simple" csTypeId="urn:microsoft.com/office/officeart/2005/8/colors/accent1_2" csCatId="accent1" phldr="1"/>
      <dgm:spPr>
        <a:scene3d>
          <a:camera prst="orthographicFront">
            <a:rot lat="0" lon="0" rev="0"/>
          </a:camera>
          <a:lightRig rig="threePt" dir="t"/>
        </a:scene3d>
      </dgm:spPr>
      <dgm:t>
        <a:bodyPr/>
        <a:lstStyle/>
        <a:p>
          <a:endParaRPr lang="en-US"/>
        </a:p>
      </dgm:t>
    </dgm:pt>
    <dgm:pt modelId="{96CE2211-137F-40FE-A4DD-DD29FA02DB19}">
      <dgm:prSet phldrT="[Text]"/>
      <dgm:spPr>
        <a:sp3d/>
      </dgm:spPr>
      <dgm:t>
        <a:bodyPr>
          <a:flatTx/>
        </a:bodyPr>
        <a:lstStyle/>
        <a:p>
          <a:r>
            <a:rPr lang="en-US" dirty="0">
              <a:latin typeface="Calibri" panose="020F0502020204030204" pitchFamily="34" charset="0"/>
              <a:cs typeface="Calibri" panose="020F0502020204030204" pitchFamily="34" charset="0"/>
            </a:rPr>
            <a:t>Predictive Analytics</a:t>
          </a:r>
        </a:p>
      </dgm:t>
    </dgm:pt>
    <dgm:pt modelId="{85D34F76-EEFE-42A0-9C3E-1E849FF0D6F8}" type="parTrans" cxnId="{2BE6B61F-9AA3-4235-9512-16F3B4810140}">
      <dgm:prSet/>
      <dgm:spPr/>
      <dgm:t>
        <a:bodyPr/>
        <a:lstStyle/>
        <a:p>
          <a:endParaRPr lang="en-US">
            <a:latin typeface="Calibri" panose="020F0502020204030204" pitchFamily="34" charset="0"/>
            <a:cs typeface="Calibri" panose="020F0502020204030204" pitchFamily="34" charset="0"/>
          </a:endParaRPr>
        </a:p>
      </dgm:t>
    </dgm:pt>
    <dgm:pt modelId="{0016EEC6-FAE7-4ACA-A4AC-D6C9FD140F9A}" type="sibTrans" cxnId="{2BE6B61F-9AA3-4235-9512-16F3B4810140}">
      <dgm:prSet/>
      <dgm:spPr/>
      <dgm:t>
        <a:bodyPr/>
        <a:lstStyle/>
        <a:p>
          <a:endParaRPr lang="en-US">
            <a:latin typeface="Calibri" panose="020F0502020204030204" pitchFamily="34" charset="0"/>
            <a:cs typeface="Calibri" panose="020F0502020204030204" pitchFamily="34" charset="0"/>
          </a:endParaRPr>
        </a:p>
      </dgm:t>
    </dgm:pt>
    <dgm:pt modelId="{6244E5AC-EC74-4A7C-B1CF-A918FAFCB865}">
      <dgm:prSet phldrT="[Text]"/>
      <dgm:spPr>
        <a:sp3d/>
      </dgm:spPr>
      <dgm:t>
        <a:bodyPr>
          <a:flatTx/>
        </a:bodyPr>
        <a:lstStyle/>
        <a:p>
          <a:r>
            <a:rPr lang="en-US" dirty="0">
              <a:latin typeface="Calibri" panose="020F0502020204030204" pitchFamily="34" charset="0"/>
              <a:cs typeface="Calibri" panose="020F0502020204030204" pitchFamily="34" charset="0"/>
            </a:rPr>
            <a:t>Machine Learning</a:t>
          </a:r>
        </a:p>
      </dgm:t>
    </dgm:pt>
    <dgm:pt modelId="{45EB6F5F-4513-4146-995B-1D70E0883DBE}" type="parTrans" cxnId="{C4AC9E06-8174-4375-89AB-1C6FB87D9FC1}">
      <dgm:prSet/>
      <dgm:spPr/>
      <dgm:t>
        <a:bodyPr/>
        <a:lstStyle/>
        <a:p>
          <a:endParaRPr lang="en-US">
            <a:latin typeface="Calibri" panose="020F0502020204030204" pitchFamily="34" charset="0"/>
            <a:cs typeface="Calibri" panose="020F0502020204030204" pitchFamily="34" charset="0"/>
          </a:endParaRPr>
        </a:p>
      </dgm:t>
    </dgm:pt>
    <dgm:pt modelId="{A882C3D4-B088-4ED1-B717-00AF81BC6DB6}" type="sibTrans" cxnId="{C4AC9E06-8174-4375-89AB-1C6FB87D9FC1}">
      <dgm:prSet/>
      <dgm:spPr/>
      <dgm:t>
        <a:bodyPr/>
        <a:lstStyle/>
        <a:p>
          <a:endParaRPr lang="en-US">
            <a:latin typeface="Calibri" panose="020F0502020204030204" pitchFamily="34" charset="0"/>
            <a:cs typeface="Calibri" panose="020F0502020204030204" pitchFamily="34" charset="0"/>
          </a:endParaRPr>
        </a:p>
      </dgm:t>
    </dgm:pt>
    <dgm:pt modelId="{E35CF34B-54F5-431C-9E78-A0C03D042EAD}">
      <dgm:prSet phldrT="[Text]"/>
      <dgm:spPr>
        <a:sp3d/>
      </dgm:spPr>
      <dgm:t>
        <a:bodyPr>
          <a:flatTx/>
        </a:bodyPr>
        <a:lstStyle/>
        <a:p>
          <a:r>
            <a:rPr lang="en-US" dirty="0">
              <a:latin typeface="Calibri" panose="020F0502020204030204" pitchFamily="34" charset="0"/>
              <a:cs typeface="Calibri" panose="020F0502020204030204" pitchFamily="34" charset="0"/>
            </a:rPr>
            <a:t>Data Mining</a:t>
          </a:r>
        </a:p>
      </dgm:t>
    </dgm:pt>
    <dgm:pt modelId="{A71E49E7-C4AA-46D8-8ADA-24444B84DA76}" type="parTrans" cxnId="{E1018176-70B4-44CA-9469-B44AC5882CE0}">
      <dgm:prSet/>
      <dgm:spPr/>
      <dgm:t>
        <a:bodyPr/>
        <a:lstStyle/>
        <a:p>
          <a:endParaRPr lang="en-US">
            <a:latin typeface="Calibri" panose="020F0502020204030204" pitchFamily="34" charset="0"/>
            <a:cs typeface="Calibri" panose="020F0502020204030204" pitchFamily="34" charset="0"/>
          </a:endParaRPr>
        </a:p>
      </dgm:t>
    </dgm:pt>
    <dgm:pt modelId="{AC9B200B-42CD-4968-876C-F2F067DAD17F}" type="sibTrans" cxnId="{E1018176-70B4-44CA-9469-B44AC5882CE0}">
      <dgm:prSet/>
      <dgm:spPr/>
      <dgm:t>
        <a:bodyPr/>
        <a:lstStyle/>
        <a:p>
          <a:endParaRPr lang="en-US">
            <a:latin typeface="Calibri" panose="020F0502020204030204" pitchFamily="34" charset="0"/>
            <a:cs typeface="Calibri" panose="020F0502020204030204" pitchFamily="34" charset="0"/>
          </a:endParaRPr>
        </a:p>
      </dgm:t>
    </dgm:pt>
    <dgm:pt modelId="{44ADD483-ABB5-416E-B889-46077AA2AA86}">
      <dgm:prSet phldrT="[Text]"/>
      <dgm:spPr>
        <a:sp3d/>
      </dgm:spPr>
      <dgm:t>
        <a:bodyPr>
          <a:flatTx/>
        </a:bodyPr>
        <a:lstStyle/>
        <a:p>
          <a:r>
            <a:rPr lang="en-US" dirty="0">
              <a:latin typeface="Calibri" panose="020F0502020204030204" pitchFamily="34" charset="0"/>
              <a:cs typeface="Calibri" panose="020F0502020204030204" pitchFamily="34" charset="0"/>
            </a:rPr>
            <a:t>AI</a:t>
          </a:r>
        </a:p>
      </dgm:t>
    </dgm:pt>
    <dgm:pt modelId="{26F3EBE2-F5A2-4148-BD1D-9E98327E9794}" type="parTrans" cxnId="{FD3200DA-EBFB-43F9-BB4B-A837B6554FB2}">
      <dgm:prSet/>
      <dgm:spPr/>
      <dgm:t>
        <a:bodyPr/>
        <a:lstStyle/>
        <a:p>
          <a:endParaRPr lang="en-US">
            <a:latin typeface="Calibri" panose="020F0502020204030204" pitchFamily="34" charset="0"/>
            <a:cs typeface="Calibri" panose="020F0502020204030204" pitchFamily="34" charset="0"/>
          </a:endParaRPr>
        </a:p>
      </dgm:t>
    </dgm:pt>
    <dgm:pt modelId="{34B47BF5-7EAF-4F4D-A1D2-AF0F4D27A11E}" type="sibTrans" cxnId="{FD3200DA-EBFB-43F9-BB4B-A837B6554FB2}">
      <dgm:prSet/>
      <dgm:spPr/>
      <dgm:t>
        <a:bodyPr/>
        <a:lstStyle/>
        <a:p>
          <a:endParaRPr lang="en-US">
            <a:latin typeface="Calibri" panose="020F0502020204030204" pitchFamily="34" charset="0"/>
            <a:cs typeface="Calibri" panose="020F0502020204030204" pitchFamily="34" charset="0"/>
          </a:endParaRPr>
        </a:p>
      </dgm:t>
    </dgm:pt>
    <dgm:pt modelId="{FE182836-B499-4A36-8C1B-48C83CA33FBA}">
      <dgm:prSet phldrT="[Text]"/>
      <dgm:spPr>
        <a:sp3d/>
      </dgm:spPr>
      <dgm:t>
        <a:bodyPr>
          <a:flatTx/>
        </a:bodyPr>
        <a:lstStyle/>
        <a:p>
          <a:r>
            <a:rPr lang="en-US" dirty="0">
              <a:latin typeface="Calibri" panose="020F0502020204030204" pitchFamily="34" charset="0"/>
              <a:cs typeface="Calibri" panose="020F0502020204030204" pitchFamily="34" charset="0"/>
            </a:rPr>
            <a:t>24/7</a:t>
          </a:r>
        </a:p>
      </dgm:t>
    </dgm:pt>
    <dgm:pt modelId="{FB064E5B-EA9E-4BBF-8B65-17D76D83A9DB}" type="parTrans" cxnId="{50FFB74A-B08B-46C7-AB17-FF89F2F86DA0}">
      <dgm:prSet/>
      <dgm:spPr/>
      <dgm:t>
        <a:bodyPr/>
        <a:lstStyle/>
        <a:p>
          <a:endParaRPr lang="en-US">
            <a:latin typeface="Calibri" panose="020F0502020204030204" pitchFamily="34" charset="0"/>
            <a:cs typeface="Calibri" panose="020F0502020204030204" pitchFamily="34" charset="0"/>
          </a:endParaRPr>
        </a:p>
      </dgm:t>
    </dgm:pt>
    <dgm:pt modelId="{07238EAC-78DC-439E-8F15-4EBA3C5BDC57}" type="sibTrans" cxnId="{50FFB74A-B08B-46C7-AB17-FF89F2F86DA0}">
      <dgm:prSet/>
      <dgm:spPr/>
      <dgm:t>
        <a:bodyPr/>
        <a:lstStyle/>
        <a:p>
          <a:endParaRPr lang="en-US">
            <a:latin typeface="Calibri" panose="020F0502020204030204" pitchFamily="34" charset="0"/>
            <a:cs typeface="Calibri" panose="020F0502020204030204" pitchFamily="34" charset="0"/>
          </a:endParaRPr>
        </a:p>
      </dgm:t>
    </dgm:pt>
    <dgm:pt modelId="{51AA9307-3546-4C19-B813-A22FE730A432}" type="pres">
      <dgm:prSet presAssocID="{D6EFD02F-4693-4D9B-8CF5-D071767C2829}" presName="Name0" presStyleCnt="0">
        <dgm:presLayoutVars>
          <dgm:chMax val="7"/>
          <dgm:chPref val="7"/>
          <dgm:dir/>
          <dgm:animLvl val="lvl"/>
        </dgm:presLayoutVars>
      </dgm:prSet>
      <dgm:spPr/>
    </dgm:pt>
    <dgm:pt modelId="{D6655997-888B-465D-B8E8-E002A3FBD614}" type="pres">
      <dgm:prSet presAssocID="{FE182836-B499-4A36-8C1B-48C83CA33FBA}" presName="Accent1" presStyleCnt="0"/>
      <dgm:spPr>
        <a:sp3d/>
      </dgm:spPr>
    </dgm:pt>
    <dgm:pt modelId="{F864F38D-30BB-4F00-92BD-A108A566D450}" type="pres">
      <dgm:prSet presAssocID="{FE182836-B499-4A36-8C1B-48C83CA33FBA}" presName="Accent" presStyleLbl="node1" presStyleIdx="0" presStyleCnt="5"/>
      <dgm:spPr>
        <a:sp3d/>
      </dgm:spPr>
    </dgm:pt>
    <dgm:pt modelId="{4652DDEF-03A2-4C9F-824A-70C951DF002D}" type="pres">
      <dgm:prSet presAssocID="{FE182836-B499-4A36-8C1B-48C83CA33FBA}" presName="Parent1" presStyleLbl="revTx" presStyleIdx="0" presStyleCnt="5">
        <dgm:presLayoutVars>
          <dgm:chMax val="1"/>
          <dgm:chPref val="1"/>
          <dgm:bulletEnabled val="1"/>
        </dgm:presLayoutVars>
      </dgm:prSet>
      <dgm:spPr/>
    </dgm:pt>
    <dgm:pt modelId="{A86AB7B8-25CB-41FE-8810-6BE1D6C2EC6F}" type="pres">
      <dgm:prSet presAssocID="{96CE2211-137F-40FE-A4DD-DD29FA02DB19}" presName="Accent2" presStyleCnt="0"/>
      <dgm:spPr>
        <a:sp3d/>
      </dgm:spPr>
    </dgm:pt>
    <dgm:pt modelId="{67E06857-4A27-4568-85AB-6007749CCF6C}" type="pres">
      <dgm:prSet presAssocID="{96CE2211-137F-40FE-A4DD-DD29FA02DB19}" presName="Accent" presStyleLbl="node1" presStyleIdx="1" presStyleCnt="5"/>
      <dgm:spPr>
        <a:sp3d/>
      </dgm:spPr>
    </dgm:pt>
    <dgm:pt modelId="{92F3372F-1E34-4F74-A6C0-40D550039957}" type="pres">
      <dgm:prSet presAssocID="{96CE2211-137F-40FE-A4DD-DD29FA02DB19}" presName="Parent2" presStyleLbl="revTx" presStyleIdx="1" presStyleCnt="5">
        <dgm:presLayoutVars>
          <dgm:chMax val="1"/>
          <dgm:chPref val="1"/>
          <dgm:bulletEnabled val="1"/>
        </dgm:presLayoutVars>
      </dgm:prSet>
      <dgm:spPr/>
    </dgm:pt>
    <dgm:pt modelId="{5F2CCAF3-D05E-4502-A9F3-F095E864473E}" type="pres">
      <dgm:prSet presAssocID="{E35CF34B-54F5-431C-9E78-A0C03D042EAD}" presName="Accent3" presStyleCnt="0"/>
      <dgm:spPr/>
    </dgm:pt>
    <dgm:pt modelId="{393B2A57-1859-424F-8C9F-FD36DE86D8CD}" type="pres">
      <dgm:prSet presAssocID="{E35CF34B-54F5-431C-9E78-A0C03D042EAD}" presName="Accent" presStyleLbl="node1" presStyleIdx="2" presStyleCnt="5"/>
      <dgm:spPr>
        <a:sp3d/>
      </dgm:spPr>
    </dgm:pt>
    <dgm:pt modelId="{8AB72B58-FA12-48D6-848E-B1AA3C9367D9}" type="pres">
      <dgm:prSet presAssocID="{E35CF34B-54F5-431C-9E78-A0C03D042EAD}" presName="Parent3" presStyleLbl="revTx" presStyleIdx="2" presStyleCnt="5">
        <dgm:presLayoutVars>
          <dgm:chMax val="1"/>
          <dgm:chPref val="1"/>
          <dgm:bulletEnabled val="1"/>
        </dgm:presLayoutVars>
      </dgm:prSet>
      <dgm:spPr/>
    </dgm:pt>
    <dgm:pt modelId="{1B75FFA5-BAFD-4F23-8180-B259F58141A6}" type="pres">
      <dgm:prSet presAssocID="{6244E5AC-EC74-4A7C-B1CF-A918FAFCB865}" presName="Accent4" presStyleCnt="0"/>
      <dgm:spPr/>
    </dgm:pt>
    <dgm:pt modelId="{855DACA5-78A1-484D-9FC0-4B10FBDD332E}" type="pres">
      <dgm:prSet presAssocID="{6244E5AC-EC74-4A7C-B1CF-A918FAFCB865}" presName="Accent" presStyleLbl="node1" presStyleIdx="3" presStyleCnt="5"/>
      <dgm:spPr>
        <a:sp3d/>
      </dgm:spPr>
    </dgm:pt>
    <dgm:pt modelId="{B8CDFB9B-6C1E-4AF3-BE12-C2E080630ACF}" type="pres">
      <dgm:prSet presAssocID="{6244E5AC-EC74-4A7C-B1CF-A918FAFCB865}" presName="Parent4" presStyleLbl="revTx" presStyleIdx="3" presStyleCnt="5">
        <dgm:presLayoutVars>
          <dgm:chMax val="1"/>
          <dgm:chPref val="1"/>
          <dgm:bulletEnabled val="1"/>
        </dgm:presLayoutVars>
      </dgm:prSet>
      <dgm:spPr/>
    </dgm:pt>
    <dgm:pt modelId="{2EF4032F-42C2-4BA5-B0E0-41F496584FA5}" type="pres">
      <dgm:prSet presAssocID="{44ADD483-ABB5-416E-B889-46077AA2AA86}" presName="Accent5" presStyleCnt="0"/>
      <dgm:spPr>
        <a:sp3d/>
      </dgm:spPr>
    </dgm:pt>
    <dgm:pt modelId="{A1B6CF09-BCED-4BE5-9665-051EF17827EE}" type="pres">
      <dgm:prSet presAssocID="{44ADD483-ABB5-416E-B889-46077AA2AA86}" presName="Accent" presStyleLbl="node1" presStyleIdx="4" presStyleCnt="5"/>
      <dgm:spPr>
        <a:sp3d/>
      </dgm:spPr>
    </dgm:pt>
    <dgm:pt modelId="{00E199B7-B8C6-444C-A34B-4291F76B29CC}" type="pres">
      <dgm:prSet presAssocID="{44ADD483-ABB5-416E-B889-46077AA2AA86}" presName="Parent5" presStyleLbl="revTx" presStyleIdx="4" presStyleCnt="5">
        <dgm:presLayoutVars>
          <dgm:chMax val="1"/>
          <dgm:chPref val="1"/>
          <dgm:bulletEnabled val="1"/>
        </dgm:presLayoutVars>
      </dgm:prSet>
      <dgm:spPr/>
    </dgm:pt>
  </dgm:ptLst>
  <dgm:cxnLst>
    <dgm:cxn modelId="{C4AC9E06-8174-4375-89AB-1C6FB87D9FC1}" srcId="{D6EFD02F-4693-4D9B-8CF5-D071767C2829}" destId="{6244E5AC-EC74-4A7C-B1CF-A918FAFCB865}" srcOrd="3" destOrd="0" parTransId="{45EB6F5F-4513-4146-995B-1D70E0883DBE}" sibTransId="{A882C3D4-B088-4ED1-B717-00AF81BC6DB6}"/>
    <dgm:cxn modelId="{2C55CD14-9120-46A8-AE73-EA972A745ADC}" type="presOf" srcId="{FE182836-B499-4A36-8C1B-48C83CA33FBA}" destId="{4652DDEF-03A2-4C9F-824A-70C951DF002D}" srcOrd="0" destOrd="0" presId="urn:microsoft.com/office/officeart/2009/layout/CircleArrowProcess"/>
    <dgm:cxn modelId="{2BE6B61F-9AA3-4235-9512-16F3B4810140}" srcId="{D6EFD02F-4693-4D9B-8CF5-D071767C2829}" destId="{96CE2211-137F-40FE-A4DD-DD29FA02DB19}" srcOrd="1" destOrd="0" parTransId="{85D34F76-EEFE-42A0-9C3E-1E849FF0D6F8}" sibTransId="{0016EEC6-FAE7-4ACA-A4AC-D6C9FD140F9A}"/>
    <dgm:cxn modelId="{50FFB74A-B08B-46C7-AB17-FF89F2F86DA0}" srcId="{D6EFD02F-4693-4D9B-8CF5-D071767C2829}" destId="{FE182836-B499-4A36-8C1B-48C83CA33FBA}" srcOrd="0" destOrd="0" parTransId="{FB064E5B-EA9E-4BBF-8B65-17D76D83A9DB}" sibTransId="{07238EAC-78DC-439E-8F15-4EBA3C5BDC57}"/>
    <dgm:cxn modelId="{B976A54C-C171-4546-9A54-0012247EF6E1}" type="presOf" srcId="{96CE2211-137F-40FE-A4DD-DD29FA02DB19}" destId="{92F3372F-1E34-4F74-A6C0-40D550039957}" srcOrd="0" destOrd="0" presId="urn:microsoft.com/office/officeart/2009/layout/CircleArrowProcess"/>
    <dgm:cxn modelId="{6AF1FA55-43D3-4DA2-AEF0-05A9C7E4F650}" type="presOf" srcId="{E35CF34B-54F5-431C-9E78-A0C03D042EAD}" destId="{8AB72B58-FA12-48D6-848E-B1AA3C9367D9}" srcOrd="0" destOrd="0" presId="urn:microsoft.com/office/officeart/2009/layout/CircleArrowProcess"/>
    <dgm:cxn modelId="{E1018176-70B4-44CA-9469-B44AC5882CE0}" srcId="{D6EFD02F-4693-4D9B-8CF5-D071767C2829}" destId="{E35CF34B-54F5-431C-9E78-A0C03D042EAD}" srcOrd="2" destOrd="0" parTransId="{A71E49E7-C4AA-46D8-8ADA-24444B84DA76}" sibTransId="{AC9B200B-42CD-4968-876C-F2F067DAD17F}"/>
    <dgm:cxn modelId="{25A8E0CE-1621-49A4-B4AC-3C45E6AFF513}" type="presOf" srcId="{6244E5AC-EC74-4A7C-B1CF-A918FAFCB865}" destId="{B8CDFB9B-6C1E-4AF3-BE12-C2E080630ACF}" srcOrd="0" destOrd="0" presId="urn:microsoft.com/office/officeart/2009/layout/CircleArrowProcess"/>
    <dgm:cxn modelId="{FD3200DA-EBFB-43F9-BB4B-A837B6554FB2}" srcId="{D6EFD02F-4693-4D9B-8CF5-D071767C2829}" destId="{44ADD483-ABB5-416E-B889-46077AA2AA86}" srcOrd="4" destOrd="0" parTransId="{26F3EBE2-F5A2-4148-BD1D-9E98327E9794}" sibTransId="{34B47BF5-7EAF-4F4D-A1D2-AF0F4D27A11E}"/>
    <dgm:cxn modelId="{F308D6E3-BD6A-4A18-BEF2-C152D9B3CCD6}" type="presOf" srcId="{D6EFD02F-4693-4D9B-8CF5-D071767C2829}" destId="{51AA9307-3546-4C19-B813-A22FE730A432}" srcOrd="0" destOrd="0" presId="urn:microsoft.com/office/officeart/2009/layout/CircleArrowProcess"/>
    <dgm:cxn modelId="{336EA6E5-3AB8-41D9-8A84-97EE3AE12099}" type="presOf" srcId="{44ADD483-ABB5-416E-B889-46077AA2AA86}" destId="{00E199B7-B8C6-444C-A34B-4291F76B29CC}" srcOrd="0" destOrd="0" presId="urn:microsoft.com/office/officeart/2009/layout/CircleArrowProcess"/>
    <dgm:cxn modelId="{0696F13F-0920-4F42-ABDB-83E573F0F315}" type="presParOf" srcId="{51AA9307-3546-4C19-B813-A22FE730A432}" destId="{D6655997-888B-465D-B8E8-E002A3FBD614}" srcOrd="0" destOrd="0" presId="urn:microsoft.com/office/officeart/2009/layout/CircleArrowProcess"/>
    <dgm:cxn modelId="{6F2802A3-944C-4A4A-A378-D351EEBF497D}" type="presParOf" srcId="{D6655997-888B-465D-B8E8-E002A3FBD614}" destId="{F864F38D-30BB-4F00-92BD-A108A566D450}" srcOrd="0" destOrd="0" presId="urn:microsoft.com/office/officeart/2009/layout/CircleArrowProcess"/>
    <dgm:cxn modelId="{4685204F-C566-4F1B-9986-1347862B7298}" type="presParOf" srcId="{51AA9307-3546-4C19-B813-A22FE730A432}" destId="{4652DDEF-03A2-4C9F-824A-70C951DF002D}" srcOrd="1" destOrd="0" presId="urn:microsoft.com/office/officeart/2009/layout/CircleArrowProcess"/>
    <dgm:cxn modelId="{0CA6C3F1-4246-4B92-81D6-9034C49CD8DC}" type="presParOf" srcId="{51AA9307-3546-4C19-B813-A22FE730A432}" destId="{A86AB7B8-25CB-41FE-8810-6BE1D6C2EC6F}" srcOrd="2" destOrd="0" presId="urn:microsoft.com/office/officeart/2009/layout/CircleArrowProcess"/>
    <dgm:cxn modelId="{9300BF18-1E7C-4C8C-A2F7-D7E459B29AF6}" type="presParOf" srcId="{A86AB7B8-25CB-41FE-8810-6BE1D6C2EC6F}" destId="{67E06857-4A27-4568-85AB-6007749CCF6C}" srcOrd="0" destOrd="0" presId="urn:microsoft.com/office/officeart/2009/layout/CircleArrowProcess"/>
    <dgm:cxn modelId="{A56EB27E-F7F7-4601-B05C-86002A5FF175}" type="presParOf" srcId="{51AA9307-3546-4C19-B813-A22FE730A432}" destId="{92F3372F-1E34-4F74-A6C0-40D550039957}" srcOrd="3" destOrd="0" presId="urn:microsoft.com/office/officeart/2009/layout/CircleArrowProcess"/>
    <dgm:cxn modelId="{EE899D17-7CF5-40CE-B56C-43F90A0C451A}" type="presParOf" srcId="{51AA9307-3546-4C19-B813-A22FE730A432}" destId="{5F2CCAF3-D05E-4502-A9F3-F095E864473E}" srcOrd="4" destOrd="0" presId="urn:microsoft.com/office/officeart/2009/layout/CircleArrowProcess"/>
    <dgm:cxn modelId="{367E10BB-52D0-4BCC-834C-B117D5E891FD}" type="presParOf" srcId="{5F2CCAF3-D05E-4502-A9F3-F095E864473E}" destId="{393B2A57-1859-424F-8C9F-FD36DE86D8CD}" srcOrd="0" destOrd="0" presId="urn:microsoft.com/office/officeart/2009/layout/CircleArrowProcess"/>
    <dgm:cxn modelId="{A5413397-3715-4A3A-BA65-193FD7879C56}" type="presParOf" srcId="{51AA9307-3546-4C19-B813-A22FE730A432}" destId="{8AB72B58-FA12-48D6-848E-B1AA3C9367D9}" srcOrd="5" destOrd="0" presId="urn:microsoft.com/office/officeart/2009/layout/CircleArrowProcess"/>
    <dgm:cxn modelId="{6834DAD2-821C-48C1-B71B-00A488216CC2}" type="presParOf" srcId="{51AA9307-3546-4C19-B813-A22FE730A432}" destId="{1B75FFA5-BAFD-4F23-8180-B259F58141A6}" srcOrd="6" destOrd="0" presId="urn:microsoft.com/office/officeart/2009/layout/CircleArrowProcess"/>
    <dgm:cxn modelId="{422C9352-2303-41E0-9653-7EEA65036D56}" type="presParOf" srcId="{1B75FFA5-BAFD-4F23-8180-B259F58141A6}" destId="{855DACA5-78A1-484D-9FC0-4B10FBDD332E}" srcOrd="0" destOrd="0" presId="urn:microsoft.com/office/officeart/2009/layout/CircleArrowProcess"/>
    <dgm:cxn modelId="{4B28A04C-B703-4A31-9C08-DDDFDD06661C}" type="presParOf" srcId="{51AA9307-3546-4C19-B813-A22FE730A432}" destId="{B8CDFB9B-6C1E-4AF3-BE12-C2E080630ACF}" srcOrd="7" destOrd="0" presId="urn:microsoft.com/office/officeart/2009/layout/CircleArrowProcess"/>
    <dgm:cxn modelId="{9C52AFD7-7DB7-4640-90CB-C68DD4FEE5F9}" type="presParOf" srcId="{51AA9307-3546-4C19-B813-A22FE730A432}" destId="{2EF4032F-42C2-4BA5-B0E0-41F496584FA5}" srcOrd="8" destOrd="0" presId="urn:microsoft.com/office/officeart/2009/layout/CircleArrowProcess"/>
    <dgm:cxn modelId="{83735A73-AEB5-4E9D-98F7-3B6A505E99CF}" type="presParOf" srcId="{2EF4032F-42C2-4BA5-B0E0-41F496584FA5}" destId="{A1B6CF09-BCED-4BE5-9665-051EF17827EE}" srcOrd="0" destOrd="0" presId="urn:microsoft.com/office/officeart/2009/layout/CircleArrowProcess"/>
    <dgm:cxn modelId="{7664FB44-4BCC-4CAE-977E-75C77FF6BEAA}" type="presParOf" srcId="{51AA9307-3546-4C19-B813-A22FE730A432}" destId="{00E199B7-B8C6-444C-A34B-4291F76B29CC}" srcOrd="9"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E6D483-26F8-41A3-9870-B8CBFD2B76E6}"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US"/>
        </a:p>
      </dgm:t>
    </dgm:pt>
    <dgm:pt modelId="{81589488-6C0F-4ADE-A8EE-781F1728DA52}">
      <dgm:prSet phldrT="[Text]"/>
      <dgm:spPr/>
      <dgm:t>
        <a:bodyPr/>
        <a:lstStyle/>
        <a:p>
          <a:r>
            <a:rPr lang="en-US" dirty="0"/>
            <a:t>Knowledge</a:t>
          </a:r>
        </a:p>
      </dgm:t>
    </dgm:pt>
    <dgm:pt modelId="{38EB9052-6238-49FC-ADB7-EBA632D49406}" type="parTrans" cxnId="{7E4743DA-1D93-478E-A35A-E2C87F6109A5}">
      <dgm:prSet/>
      <dgm:spPr/>
      <dgm:t>
        <a:bodyPr/>
        <a:lstStyle/>
        <a:p>
          <a:endParaRPr lang="en-US"/>
        </a:p>
      </dgm:t>
    </dgm:pt>
    <dgm:pt modelId="{A7DE466B-F810-4847-A9BD-D508C8E08359}" type="sibTrans" cxnId="{7E4743DA-1D93-478E-A35A-E2C87F6109A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526B64CA-FFD2-4709-8BE7-E2BAAD7DBA9E}">
      <dgm:prSet phldrT="[Text]"/>
      <dgm:spPr/>
      <dgm:t>
        <a:bodyPr/>
        <a:lstStyle/>
        <a:p>
          <a:r>
            <a:rPr lang="en-US" dirty="0"/>
            <a:t>Data</a:t>
          </a:r>
        </a:p>
      </dgm:t>
    </dgm:pt>
    <dgm:pt modelId="{16F8CC23-5149-4E6C-99DC-9E227A1BA1A6}" type="parTrans" cxnId="{6872BFD5-B604-4AFF-9118-246BBDC35C4A}">
      <dgm:prSet/>
      <dgm:spPr/>
      <dgm:t>
        <a:bodyPr/>
        <a:lstStyle/>
        <a:p>
          <a:endParaRPr lang="en-US"/>
        </a:p>
      </dgm:t>
    </dgm:pt>
    <dgm:pt modelId="{DBE9F067-5A89-4EEB-B0DA-2FE746839D51}" type="sibTrans" cxnId="{6872BFD5-B604-4AFF-9118-246BBDC35C4A}">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0852BE35-3949-4B12-BCE2-E35CA5AEDAC2}">
      <dgm:prSet phldrT="[Text]"/>
      <dgm:spPr/>
      <dgm:t>
        <a:bodyPr/>
        <a:lstStyle/>
        <a:p>
          <a:r>
            <a:rPr lang="en-US" dirty="0"/>
            <a:t>Information</a:t>
          </a:r>
        </a:p>
      </dgm:t>
    </dgm:pt>
    <dgm:pt modelId="{D0A44337-D3C0-47A4-9249-6C218EC0507C}" type="parTrans" cxnId="{494AA019-645D-4410-A194-3C706B3ADDFE}">
      <dgm:prSet/>
      <dgm:spPr/>
      <dgm:t>
        <a:bodyPr/>
        <a:lstStyle/>
        <a:p>
          <a:endParaRPr lang="en-US"/>
        </a:p>
      </dgm:t>
    </dgm:pt>
    <dgm:pt modelId="{C29CE519-EE16-4227-AAAC-33DC9D0C8F52}" type="sibTrans" cxnId="{494AA019-645D-4410-A194-3C706B3ADDFE}">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63113868-B976-4862-83C5-F3623F09A1A0}">
      <dgm:prSet phldrT="[Text]"/>
      <dgm:spPr/>
      <dgm:t>
        <a:bodyPr/>
        <a:lstStyle/>
        <a:p>
          <a:r>
            <a:rPr lang="en-US" dirty="0"/>
            <a:t>Understanding</a:t>
          </a:r>
        </a:p>
      </dgm:t>
    </dgm:pt>
    <dgm:pt modelId="{B387CEA1-7C9A-4627-A929-58FA6CF3D91A}" type="parTrans" cxnId="{6A5B1C6F-1B61-47D6-9541-A5A334A915CC}">
      <dgm:prSet/>
      <dgm:spPr/>
      <dgm:t>
        <a:bodyPr/>
        <a:lstStyle/>
        <a:p>
          <a:endParaRPr lang="en-US"/>
        </a:p>
      </dgm:t>
    </dgm:pt>
    <dgm:pt modelId="{28B2DAA8-A118-4370-B85A-0F621D8457D9}" type="sibTrans" cxnId="{6A5B1C6F-1B61-47D6-9541-A5A334A915CC}">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en-US"/>
        </a:p>
      </dgm:t>
    </dgm:pt>
    <dgm:pt modelId="{D2C37C08-037C-4EE9-BEF4-72EF3D61E7B8}">
      <dgm:prSet phldrT="[Text]"/>
      <dgm:spPr/>
      <dgm:t>
        <a:bodyPr/>
        <a:lstStyle/>
        <a:p>
          <a:r>
            <a:rPr lang="en-US" dirty="0"/>
            <a:t>Wisdom</a:t>
          </a:r>
        </a:p>
      </dgm:t>
    </dgm:pt>
    <dgm:pt modelId="{2F23A2A9-CDF6-4B9E-B3A0-B1EB3BF76CB8}" type="parTrans" cxnId="{98BC163C-B9D2-4526-8AFA-85901A188765}">
      <dgm:prSet/>
      <dgm:spPr/>
      <dgm:t>
        <a:bodyPr/>
        <a:lstStyle/>
        <a:p>
          <a:endParaRPr lang="en-US"/>
        </a:p>
      </dgm:t>
    </dgm:pt>
    <dgm:pt modelId="{7D10A01F-3EEC-40E9-AB8D-E9E592636EA9}" type="sibTrans" cxnId="{98BC163C-B9D2-4526-8AFA-85901A188765}">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14000" b="-14000"/>
          </a:stretch>
        </a:blipFill>
      </dgm:spPr>
      <dgm:t>
        <a:bodyPr/>
        <a:lstStyle/>
        <a:p>
          <a:endParaRPr lang="en-US"/>
        </a:p>
      </dgm:t>
    </dgm:pt>
    <dgm:pt modelId="{B6635004-005D-4790-9BF6-30EEC4C32549}">
      <dgm:prSet phldrT="[Text]"/>
      <dgm:spPr/>
      <dgm:t>
        <a:bodyPr/>
        <a:lstStyle/>
        <a:p>
          <a:r>
            <a:rPr lang="en-US" dirty="0"/>
            <a:t>Application</a:t>
          </a:r>
        </a:p>
      </dgm:t>
    </dgm:pt>
    <dgm:pt modelId="{7C8D3787-4F0D-4419-9775-A24E807FC649}" type="parTrans" cxnId="{BD85F09B-725D-42D0-B8E6-B969A7EF9698}">
      <dgm:prSet/>
      <dgm:spPr/>
      <dgm:t>
        <a:bodyPr/>
        <a:lstStyle/>
        <a:p>
          <a:endParaRPr lang="en-US"/>
        </a:p>
      </dgm:t>
    </dgm:pt>
    <dgm:pt modelId="{5F97EFA2-EED7-4894-9266-58240D78F69A}" type="sibTrans" cxnId="{BD85F09B-725D-42D0-B8E6-B969A7EF9698}">
      <dgm:prSet/>
      <dgm:spPr>
        <a:blipFill rotWithShape="1">
          <a:blip xmlns:r="http://schemas.openxmlformats.org/officeDocument/2006/relationships" r:embed="rId6"/>
          <a:stretch>
            <a:fillRect/>
          </a:stretch>
        </a:blipFill>
      </dgm:spPr>
      <dgm:t>
        <a:bodyPr/>
        <a:lstStyle/>
        <a:p>
          <a:endParaRPr lang="en-US"/>
        </a:p>
      </dgm:t>
    </dgm:pt>
    <dgm:pt modelId="{0AD2EC53-8CCB-4058-989A-38918C16D1D5}" type="pres">
      <dgm:prSet presAssocID="{1CE6D483-26F8-41A3-9870-B8CBFD2B76E6}" presName="Name0" presStyleCnt="0">
        <dgm:presLayoutVars>
          <dgm:chMax val="7"/>
          <dgm:chPref val="7"/>
          <dgm:dir/>
        </dgm:presLayoutVars>
      </dgm:prSet>
      <dgm:spPr/>
    </dgm:pt>
    <dgm:pt modelId="{3DD7E1EF-8B13-4373-8BFF-D7963ACD8672}" type="pres">
      <dgm:prSet presAssocID="{1CE6D483-26F8-41A3-9870-B8CBFD2B76E6}" presName="dot1" presStyleLbl="alignNode1" presStyleIdx="0" presStyleCnt="17"/>
      <dgm:spPr/>
    </dgm:pt>
    <dgm:pt modelId="{17E00C4C-368F-47A2-B081-54186DDDD67C}" type="pres">
      <dgm:prSet presAssocID="{1CE6D483-26F8-41A3-9870-B8CBFD2B76E6}" presName="dot2" presStyleLbl="alignNode1" presStyleIdx="1" presStyleCnt="17"/>
      <dgm:spPr/>
    </dgm:pt>
    <dgm:pt modelId="{7656E6C5-577F-4794-8B20-E13CF25A40C4}" type="pres">
      <dgm:prSet presAssocID="{1CE6D483-26F8-41A3-9870-B8CBFD2B76E6}" presName="dot3" presStyleLbl="alignNode1" presStyleIdx="2" presStyleCnt="17"/>
      <dgm:spPr/>
    </dgm:pt>
    <dgm:pt modelId="{A34065E5-FB45-44A6-8A9C-13BD83DB3E0B}" type="pres">
      <dgm:prSet presAssocID="{1CE6D483-26F8-41A3-9870-B8CBFD2B76E6}" presName="dot4" presStyleLbl="alignNode1" presStyleIdx="3" presStyleCnt="17"/>
      <dgm:spPr/>
    </dgm:pt>
    <dgm:pt modelId="{E7032DB5-8530-4189-8726-3E2A19BBA009}" type="pres">
      <dgm:prSet presAssocID="{1CE6D483-26F8-41A3-9870-B8CBFD2B76E6}" presName="dot5" presStyleLbl="alignNode1" presStyleIdx="4" presStyleCnt="17"/>
      <dgm:spPr/>
    </dgm:pt>
    <dgm:pt modelId="{9F6E9ADC-0507-484B-A587-D3AD62057B17}" type="pres">
      <dgm:prSet presAssocID="{1CE6D483-26F8-41A3-9870-B8CBFD2B76E6}" presName="dot6" presStyleLbl="alignNode1" presStyleIdx="5" presStyleCnt="17"/>
      <dgm:spPr/>
    </dgm:pt>
    <dgm:pt modelId="{011A229A-30F4-4983-BE02-FBACF05F0BC7}" type="pres">
      <dgm:prSet presAssocID="{1CE6D483-26F8-41A3-9870-B8CBFD2B76E6}" presName="dot7" presStyleLbl="alignNode1" presStyleIdx="6" presStyleCnt="17"/>
      <dgm:spPr/>
    </dgm:pt>
    <dgm:pt modelId="{1EA811F4-1386-416A-8F6D-4A650A426C69}" type="pres">
      <dgm:prSet presAssocID="{1CE6D483-26F8-41A3-9870-B8CBFD2B76E6}" presName="dot8" presStyleLbl="alignNode1" presStyleIdx="7" presStyleCnt="17"/>
      <dgm:spPr/>
    </dgm:pt>
    <dgm:pt modelId="{08A71514-2849-447A-8776-D42883EDCF4B}" type="pres">
      <dgm:prSet presAssocID="{1CE6D483-26F8-41A3-9870-B8CBFD2B76E6}" presName="dot9" presStyleLbl="alignNode1" presStyleIdx="8" presStyleCnt="17"/>
      <dgm:spPr/>
    </dgm:pt>
    <dgm:pt modelId="{42735ADE-E601-4FB3-B86E-1BA9444AAAFE}" type="pres">
      <dgm:prSet presAssocID="{1CE6D483-26F8-41A3-9870-B8CBFD2B76E6}" presName="dot10" presStyleLbl="alignNode1" presStyleIdx="9" presStyleCnt="17"/>
      <dgm:spPr/>
    </dgm:pt>
    <dgm:pt modelId="{0076880E-8A04-4C07-925A-471A9CB9FEB8}" type="pres">
      <dgm:prSet presAssocID="{1CE6D483-26F8-41A3-9870-B8CBFD2B76E6}" presName="dotArrow1" presStyleLbl="alignNode1" presStyleIdx="10" presStyleCnt="17"/>
      <dgm:spPr/>
    </dgm:pt>
    <dgm:pt modelId="{412247DB-9355-4FB2-9C02-C297B6366BEE}" type="pres">
      <dgm:prSet presAssocID="{1CE6D483-26F8-41A3-9870-B8CBFD2B76E6}" presName="dotArrow2" presStyleLbl="alignNode1" presStyleIdx="11" presStyleCnt="17"/>
      <dgm:spPr/>
    </dgm:pt>
    <dgm:pt modelId="{0C77945A-DDC7-4D6B-AF2C-0BC4C85B33F9}" type="pres">
      <dgm:prSet presAssocID="{1CE6D483-26F8-41A3-9870-B8CBFD2B76E6}" presName="dotArrow3" presStyleLbl="alignNode1" presStyleIdx="12" presStyleCnt="17"/>
      <dgm:spPr/>
    </dgm:pt>
    <dgm:pt modelId="{7BD1B8C9-8A6C-4598-8A02-6E967233752E}" type="pres">
      <dgm:prSet presAssocID="{1CE6D483-26F8-41A3-9870-B8CBFD2B76E6}" presName="dotArrow4" presStyleLbl="alignNode1" presStyleIdx="13" presStyleCnt="17"/>
      <dgm:spPr/>
    </dgm:pt>
    <dgm:pt modelId="{DFD14467-5E33-4D07-82C5-5C4C08AF57DD}" type="pres">
      <dgm:prSet presAssocID="{1CE6D483-26F8-41A3-9870-B8CBFD2B76E6}" presName="dotArrow5" presStyleLbl="alignNode1" presStyleIdx="14" presStyleCnt="17"/>
      <dgm:spPr/>
    </dgm:pt>
    <dgm:pt modelId="{60528A28-2C9E-4E07-AC44-AD3270DD2C84}" type="pres">
      <dgm:prSet presAssocID="{1CE6D483-26F8-41A3-9870-B8CBFD2B76E6}" presName="dotArrow6" presStyleLbl="alignNode1" presStyleIdx="15" presStyleCnt="17"/>
      <dgm:spPr/>
    </dgm:pt>
    <dgm:pt modelId="{73CE1A5E-76CF-49E4-ADE4-D529F0C273DA}" type="pres">
      <dgm:prSet presAssocID="{1CE6D483-26F8-41A3-9870-B8CBFD2B76E6}" presName="dotArrow7" presStyleLbl="alignNode1" presStyleIdx="16" presStyleCnt="17"/>
      <dgm:spPr/>
    </dgm:pt>
    <dgm:pt modelId="{A80A7D80-6AEB-41E7-ABCF-9E3611DF3090}" type="pres">
      <dgm:prSet presAssocID="{526B64CA-FFD2-4709-8BE7-E2BAAD7DBA9E}" presName="parTx1" presStyleLbl="node1" presStyleIdx="0" presStyleCnt="6"/>
      <dgm:spPr/>
    </dgm:pt>
    <dgm:pt modelId="{695876D9-58D5-4579-8C3E-68755CD4E547}" type="pres">
      <dgm:prSet presAssocID="{DBE9F067-5A89-4EEB-B0DA-2FE746839D51}" presName="picture1" presStyleCnt="0"/>
      <dgm:spPr/>
    </dgm:pt>
    <dgm:pt modelId="{CCCD2574-2C4B-4297-851A-1F3517BA75AF}" type="pres">
      <dgm:prSet presAssocID="{DBE9F067-5A89-4EEB-B0DA-2FE746839D51}" presName="imageRepeatNode" presStyleLbl="fgImgPlace1" presStyleIdx="0" presStyleCnt="6"/>
      <dgm:spPr/>
    </dgm:pt>
    <dgm:pt modelId="{04A688C6-ECE2-4907-B8D5-2AFE54A09D86}" type="pres">
      <dgm:prSet presAssocID="{0852BE35-3949-4B12-BCE2-E35CA5AEDAC2}" presName="parTx2" presStyleLbl="node1" presStyleIdx="1" presStyleCnt="6"/>
      <dgm:spPr/>
    </dgm:pt>
    <dgm:pt modelId="{9E58D515-36D3-46AA-AED4-776912BD0F3E}" type="pres">
      <dgm:prSet presAssocID="{C29CE519-EE16-4227-AAAC-33DC9D0C8F52}" presName="picture2" presStyleCnt="0"/>
      <dgm:spPr/>
    </dgm:pt>
    <dgm:pt modelId="{E01AA7D7-0969-4E98-8529-3C7DD92E13C0}" type="pres">
      <dgm:prSet presAssocID="{C29CE519-EE16-4227-AAAC-33DC9D0C8F52}" presName="imageRepeatNode" presStyleLbl="fgImgPlace1" presStyleIdx="1" presStyleCnt="6"/>
      <dgm:spPr/>
    </dgm:pt>
    <dgm:pt modelId="{ABC2F012-0031-4F9A-AB3A-ECE0FB1FBA75}" type="pres">
      <dgm:prSet presAssocID="{81589488-6C0F-4ADE-A8EE-781F1728DA52}" presName="parTx3" presStyleLbl="node1" presStyleIdx="2" presStyleCnt="6"/>
      <dgm:spPr/>
    </dgm:pt>
    <dgm:pt modelId="{434345FA-FE3A-4611-9C4A-8896E28501E4}" type="pres">
      <dgm:prSet presAssocID="{A7DE466B-F810-4847-A9BD-D508C8E08359}" presName="picture3" presStyleCnt="0"/>
      <dgm:spPr/>
    </dgm:pt>
    <dgm:pt modelId="{71394DED-850C-425B-A9FC-87F46A77F5D3}" type="pres">
      <dgm:prSet presAssocID="{A7DE466B-F810-4847-A9BD-D508C8E08359}" presName="imageRepeatNode" presStyleLbl="fgImgPlace1" presStyleIdx="2" presStyleCnt="6"/>
      <dgm:spPr/>
    </dgm:pt>
    <dgm:pt modelId="{AD6EA093-D8D5-4B86-8717-3B1378C1D8A6}" type="pres">
      <dgm:prSet presAssocID="{63113868-B976-4862-83C5-F3623F09A1A0}" presName="parTx4" presStyleLbl="node1" presStyleIdx="3" presStyleCnt="6"/>
      <dgm:spPr/>
    </dgm:pt>
    <dgm:pt modelId="{48DDD9CA-73E3-4C95-9715-F7579BADCE0B}" type="pres">
      <dgm:prSet presAssocID="{28B2DAA8-A118-4370-B85A-0F621D8457D9}" presName="picture4" presStyleCnt="0"/>
      <dgm:spPr/>
    </dgm:pt>
    <dgm:pt modelId="{66A4FA0A-D662-476F-B4C3-B41A5621FD91}" type="pres">
      <dgm:prSet presAssocID="{28B2DAA8-A118-4370-B85A-0F621D8457D9}" presName="imageRepeatNode" presStyleLbl="fgImgPlace1" presStyleIdx="3" presStyleCnt="6"/>
      <dgm:spPr/>
    </dgm:pt>
    <dgm:pt modelId="{3A24ABF9-E355-4C4F-B354-72D28F841B64}" type="pres">
      <dgm:prSet presAssocID="{D2C37C08-037C-4EE9-BEF4-72EF3D61E7B8}" presName="parTx5" presStyleLbl="node1" presStyleIdx="4" presStyleCnt="6"/>
      <dgm:spPr/>
    </dgm:pt>
    <dgm:pt modelId="{091EF4EB-0947-4EF9-99BB-AB341009AB19}" type="pres">
      <dgm:prSet presAssocID="{7D10A01F-3EEC-40E9-AB8D-E9E592636EA9}" presName="picture5" presStyleCnt="0"/>
      <dgm:spPr/>
    </dgm:pt>
    <dgm:pt modelId="{7B70C2A5-2CEA-47A3-9AE4-F8985576B0F5}" type="pres">
      <dgm:prSet presAssocID="{7D10A01F-3EEC-40E9-AB8D-E9E592636EA9}" presName="imageRepeatNode" presStyleLbl="fgImgPlace1" presStyleIdx="4" presStyleCnt="6"/>
      <dgm:spPr/>
    </dgm:pt>
    <dgm:pt modelId="{CCEAC8D5-20D2-457E-8B78-D7D332746515}" type="pres">
      <dgm:prSet presAssocID="{B6635004-005D-4790-9BF6-30EEC4C32549}" presName="parTx6" presStyleLbl="node1" presStyleIdx="5" presStyleCnt="6"/>
      <dgm:spPr/>
    </dgm:pt>
    <dgm:pt modelId="{E4DA69B7-DB52-48C4-B54D-8375BEE99B46}" type="pres">
      <dgm:prSet presAssocID="{5F97EFA2-EED7-4894-9266-58240D78F69A}" presName="picture6" presStyleCnt="0"/>
      <dgm:spPr/>
    </dgm:pt>
    <dgm:pt modelId="{1E093D5C-3069-4EA2-A19B-7B68F09A88B6}" type="pres">
      <dgm:prSet presAssocID="{5F97EFA2-EED7-4894-9266-58240D78F69A}" presName="imageRepeatNode" presStyleLbl="fgImgPlace1" presStyleIdx="5" presStyleCnt="6"/>
      <dgm:spPr/>
    </dgm:pt>
  </dgm:ptLst>
  <dgm:cxnLst>
    <dgm:cxn modelId="{494AA019-645D-4410-A194-3C706B3ADDFE}" srcId="{1CE6D483-26F8-41A3-9870-B8CBFD2B76E6}" destId="{0852BE35-3949-4B12-BCE2-E35CA5AEDAC2}" srcOrd="1" destOrd="0" parTransId="{D0A44337-D3C0-47A4-9249-6C218EC0507C}" sibTransId="{C29CE519-EE16-4227-AAAC-33DC9D0C8F52}"/>
    <dgm:cxn modelId="{98BC163C-B9D2-4526-8AFA-85901A188765}" srcId="{1CE6D483-26F8-41A3-9870-B8CBFD2B76E6}" destId="{D2C37C08-037C-4EE9-BEF4-72EF3D61E7B8}" srcOrd="4" destOrd="0" parTransId="{2F23A2A9-CDF6-4B9E-B3A0-B1EB3BF76CB8}" sibTransId="{7D10A01F-3EEC-40E9-AB8D-E9E592636EA9}"/>
    <dgm:cxn modelId="{54F7B640-5D7A-4130-B07A-3D4277146FEE}" type="presOf" srcId="{A7DE466B-F810-4847-A9BD-D508C8E08359}" destId="{71394DED-850C-425B-A9FC-87F46A77F5D3}" srcOrd="0" destOrd="0" presId="urn:microsoft.com/office/officeart/2008/layout/AscendingPictureAccentProcess"/>
    <dgm:cxn modelId="{AE907765-FBF9-4072-8603-88F8FA092408}" type="presOf" srcId="{526B64CA-FFD2-4709-8BE7-E2BAAD7DBA9E}" destId="{A80A7D80-6AEB-41E7-ABCF-9E3611DF3090}" srcOrd="0" destOrd="0" presId="urn:microsoft.com/office/officeart/2008/layout/AscendingPictureAccentProcess"/>
    <dgm:cxn modelId="{3F6D344B-9390-4C5C-9171-DA4791CBD499}" type="presOf" srcId="{C29CE519-EE16-4227-AAAC-33DC9D0C8F52}" destId="{E01AA7D7-0969-4E98-8529-3C7DD92E13C0}" srcOrd="0" destOrd="0" presId="urn:microsoft.com/office/officeart/2008/layout/AscendingPictureAccentProcess"/>
    <dgm:cxn modelId="{6A5B1C6F-1B61-47D6-9541-A5A334A915CC}" srcId="{1CE6D483-26F8-41A3-9870-B8CBFD2B76E6}" destId="{63113868-B976-4862-83C5-F3623F09A1A0}" srcOrd="3" destOrd="0" parTransId="{B387CEA1-7C9A-4627-A929-58FA6CF3D91A}" sibTransId="{28B2DAA8-A118-4370-B85A-0F621D8457D9}"/>
    <dgm:cxn modelId="{DFAE0879-8897-476B-9B86-85D89450B857}" type="presOf" srcId="{28B2DAA8-A118-4370-B85A-0F621D8457D9}" destId="{66A4FA0A-D662-476F-B4C3-B41A5621FD91}" srcOrd="0" destOrd="0" presId="urn:microsoft.com/office/officeart/2008/layout/AscendingPictureAccentProcess"/>
    <dgm:cxn modelId="{AC6DE197-C67D-415D-8365-724AC88EB396}" type="presOf" srcId="{B6635004-005D-4790-9BF6-30EEC4C32549}" destId="{CCEAC8D5-20D2-457E-8B78-D7D332746515}" srcOrd="0" destOrd="0" presId="urn:microsoft.com/office/officeart/2008/layout/AscendingPictureAccentProcess"/>
    <dgm:cxn modelId="{BD85F09B-725D-42D0-B8E6-B969A7EF9698}" srcId="{1CE6D483-26F8-41A3-9870-B8CBFD2B76E6}" destId="{B6635004-005D-4790-9BF6-30EEC4C32549}" srcOrd="5" destOrd="0" parTransId="{7C8D3787-4F0D-4419-9775-A24E807FC649}" sibTransId="{5F97EFA2-EED7-4894-9266-58240D78F69A}"/>
    <dgm:cxn modelId="{DB39DE9D-954B-4700-90EF-E7C3A638FA7E}" type="presOf" srcId="{5F97EFA2-EED7-4894-9266-58240D78F69A}" destId="{1E093D5C-3069-4EA2-A19B-7B68F09A88B6}" srcOrd="0" destOrd="0" presId="urn:microsoft.com/office/officeart/2008/layout/AscendingPictureAccentProcess"/>
    <dgm:cxn modelId="{17254D9F-9B68-45DE-95B0-FB71CD0E37AE}" type="presOf" srcId="{1CE6D483-26F8-41A3-9870-B8CBFD2B76E6}" destId="{0AD2EC53-8CCB-4058-989A-38918C16D1D5}" srcOrd="0" destOrd="0" presId="urn:microsoft.com/office/officeart/2008/layout/AscendingPictureAccentProcess"/>
    <dgm:cxn modelId="{8C872DAA-6543-4E8F-89E2-ECAC426535AE}" type="presOf" srcId="{81589488-6C0F-4ADE-A8EE-781F1728DA52}" destId="{ABC2F012-0031-4F9A-AB3A-ECE0FB1FBA75}" srcOrd="0" destOrd="0" presId="urn:microsoft.com/office/officeart/2008/layout/AscendingPictureAccentProcess"/>
    <dgm:cxn modelId="{50AC96B0-3574-4ECE-8EB0-04116A4328EB}" type="presOf" srcId="{63113868-B976-4862-83C5-F3623F09A1A0}" destId="{AD6EA093-D8D5-4B86-8717-3B1378C1D8A6}" srcOrd="0" destOrd="0" presId="urn:microsoft.com/office/officeart/2008/layout/AscendingPictureAccentProcess"/>
    <dgm:cxn modelId="{D8B554B9-0338-4E8A-AE1D-FA4ED145F0D9}" type="presOf" srcId="{0852BE35-3949-4B12-BCE2-E35CA5AEDAC2}" destId="{04A688C6-ECE2-4907-B8D5-2AFE54A09D86}" srcOrd="0" destOrd="0" presId="urn:microsoft.com/office/officeart/2008/layout/AscendingPictureAccentProcess"/>
    <dgm:cxn modelId="{B39274D5-5219-4903-B4D5-1984413705B4}" type="presOf" srcId="{D2C37C08-037C-4EE9-BEF4-72EF3D61E7B8}" destId="{3A24ABF9-E355-4C4F-B354-72D28F841B64}" srcOrd="0" destOrd="0" presId="urn:microsoft.com/office/officeart/2008/layout/AscendingPictureAccentProcess"/>
    <dgm:cxn modelId="{6872BFD5-B604-4AFF-9118-246BBDC35C4A}" srcId="{1CE6D483-26F8-41A3-9870-B8CBFD2B76E6}" destId="{526B64CA-FFD2-4709-8BE7-E2BAAD7DBA9E}" srcOrd="0" destOrd="0" parTransId="{16F8CC23-5149-4E6C-99DC-9E227A1BA1A6}" sibTransId="{DBE9F067-5A89-4EEB-B0DA-2FE746839D51}"/>
    <dgm:cxn modelId="{7E4743DA-1D93-478E-A35A-E2C87F6109A5}" srcId="{1CE6D483-26F8-41A3-9870-B8CBFD2B76E6}" destId="{81589488-6C0F-4ADE-A8EE-781F1728DA52}" srcOrd="2" destOrd="0" parTransId="{38EB9052-6238-49FC-ADB7-EBA632D49406}" sibTransId="{A7DE466B-F810-4847-A9BD-D508C8E08359}"/>
    <dgm:cxn modelId="{51AFF4E2-4310-4155-AA72-4DBF2CF77E46}" type="presOf" srcId="{DBE9F067-5A89-4EEB-B0DA-2FE746839D51}" destId="{CCCD2574-2C4B-4297-851A-1F3517BA75AF}" srcOrd="0" destOrd="0" presId="urn:microsoft.com/office/officeart/2008/layout/AscendingPictureAccentProcess"/>
    <dgm:cxn modelId="{56B54DE7-9B79-483B-8C85-56415AD4E13A}" type="presOf" srcId="{7D10A01F-3EEC-40E9-AB8D-E9E592636EA9}" destId="{7B70C2A5-2CEA-47A3-9AE4-F8985576B0F5}" srcOrd="0" destOrd="0" presId="urn:microsoft.com/office/officeart/2008/layout/AscendingPictureAccentProcess"/>
    <dgm:cxn modelId="{DA727BD3-2DF2-4B13-871B-3A84AE1E7DD8}" type="presParOf" srcId="{0AD2EC53-8CCB-4058-989A-38918C16D1D5}" destId="{3DD7E1EF-8B13-4373-8BFF-D7963ACD8672}" srcOrd="0" destOrd="0" presId="urn:microsoft.com/office/officeart/2008/layout/AscendingPictureAccentProcess"/>
    <dgm:cxn modelId="{592119F0-DD8A-489A-9FEA-DAF293C3F40B}" type="presParOf" srcId="{0AD2EC53-8CCB-4058-989A-38918C16D1D5}" destId="{17E00C4C-368F-47A2-B081-54186DDDD67C}" srcOrd="1" destOrd="0" presId="urn:microsoft.com/office/officeart/2008/layout/AscendingPictureAccentProcess"/>
    <dgm:cxn modelId="{586FFEE6-33F5-4A38-9116-661AF978599B}" type="presParOf" srcId="{0AD2EC53-8CCB-4058-989A-38918C16D1D5}" destId="{7656E6C5-577F-4794-8B20-E13CF25A40C4}" srcOrd="2" destOrd="0" presId="urn:microsoft.com/office/officeart/2008/layout/AscendingPictureAccentProcess"/>
    <dgm:cxn modelId="{CD78A478-7475-45EC-9572-CB3801669DBA}" type="presParOf" srcId="{0AD2EC53-8CCB-4058-989A-38918C16D1D5}" destId="{A34065E5-FB45-44A6-8A9C-13BD83DB3E0B}" srcOrd="3" destOrd="0" presId="urn:microsoft.com/office/officeart/2008/layout/AscendingPictureAccentProcess"/>
    <dgm:cxn modelId="{941A4D00-EE26-459E-8EE3-32A8C09E0298}" type="presParOf" srcId="{0AD2EC53-8CCB-4058-989A-38918C16D1D5}" destId="{E7032DB5-8530-4189-8726-3E2A19BBA009}" srcOrd="4" destOrd="0" presId="urn:microsoft.com/office/officeart/2008/layout/AscendingPictureAccentProcess"/>
    <dgm:cxn modelId="{AE934756-974F-4DB6-827F-A68BE3D1DA99}" type="presParOf" srcId="{0AD2EC53-8CCB-4058-989A-38918C16D1D5}" destId="{9F6E9ADC-0507-484B-A587-D3AD62057B17}" srcOrd="5" destOrd="0" presId="urn:microsoft.com/office/officeart/2008/layout/AscendingPictureAccentProcess"/>
    <dgm:cxn modelId="{09FF0C08-FB76-4F68-9034-0B972C43A47C}" type="presParOf" srcId="{0AD2EC53-8CCB-4058-989A-38918C16D1D5}" destId="{011A229A-30F4-4983-BE02-FBACF05F0BC7}" srcOrd="6" destOrd="0" presId="urn:microsoft.com/office/officeart/2008/layout/AscendingPictureAccentProcess"/>
    <dgm:cxn modelId="{4533D422-8EE3-4B84-81C3-115A5E3A39A9}" type="presParOf" srcId="{0AD2EC53-8CCB-4058-989A-38918C16D1D5}" destId="{1EA811F4-1386-416A-8F6D-4A650A426C69}" srcOrd="7" destOrd="0" presId="urn:microsoft.com/office/officeart/2008/layout/AscendingPictureAccentProcess"/>
    <dgm:cxn modelId="{71AA23B3-6522-471D-A74C-3184503C1917}" type="presParOf" srcId="{0AD2EC53-8CCB-4058-989A-38918C16D1D5}" destId="{08A71514-2849-447A-8776-D42883EDCF4B}" srcOrd="8" destOrd="0" presId="urn:microsoft.com/office/officeart/2008/layout/AscendingPictureAccentProcess"/>
    <dgm:cxn modelId="{49308FCE-49B2-4950-9BCC-3032A352A94E}" type="presParOf" srcId="{0AD2EC53-8CCB-4058-989A-38918C16D1D5}" destId="{42735ADE-E601-4FB3-B86E-1BA9444AAAFE}" srcOrd="9" destOrd="0" presId="urn:microsoft.com/office/officeart/2008/layout/AscendingPictureAccentProcess"/>
    <dgm:cxn modelId="{772416C7-4B64-4FE8-ACAA-2DB4FEDE46D7}" type="presParOf" srcId="{0AD2EC53-8CCB-4058-989A-38918C16D1D5}" destId="{0076880E-8A04-4C07-925A-471A9CB9FEB8}" srcOrd="10" destOrd="0" presId="urn:microsoft.com/office/officeart/2008/layout/AscendingPictureAccentProcess"/>
    <dgm:cxn modelId="{E73059FF-87F5-4B7E-807F-C0A6B49FB373}" type="presParOf" srcId="{0AD2EC53-8CCB-4058-989A-38918C16D1D5}" destId="{412247DB-9355-4FB2-9C02-C297B6366BEE}" srcOrd="11" destOrd="0" presId="urn:microsoft.com/office/officeart/2008/layout/AscendingPictureAccentProcess"/>
    <dgm:cxn modelId="{A2DB2546-63B6-4888-89C8-5B91B85C9E27}" type="presParOf" srcId="{0AD2EC53-8CCB-4058-989A-38918C16D1D5}" destId="{0C77945A-DDC7-4D6B-AF2C-0BC4C85B33F9}" srcOrd="12" destOrd="0" presId="urn:microsoft.com/office/officeart/2008/layout/AscendingPictureAccentProcess"/>
    <dgm:cxn modelId="{C5564B9B-B29A-4AE8-83F3-5D73CF539769}" type="presParOf" srcId="{0AD2EC53-8CCB-4058-989A-38918C16D1D5}" destId="{7BD1B8C9-8A6C-4598-8A02-6E967233752E}" srcOrd="13" destOrd="0" presId="urn:microsoft.com/office/officeart/2008/layout/AscendingPictureAccentProcess"/>
    <dgm:cxn modelId="{5D9D6ECE-F5F3-4344-9A45-1E3C9301C48F}" type="presParOf" srcId="{0AD2EC53-8CCB-4058-989A-38918C16D1D5}" destId="{DFD14467-5E33-4D07-82C5-5C4C08AF57DD}" srcOrd="14" destOrd="0" presId="urn:microsoft.com/office/officeart/2008/layout/AscendingPictureAccentProcess"/>
    <dgm:cxn modelId="{F57BB829-1D01-4055-99B4-867D0D5A28DD}" type="presParOf" srcId="{0AD2EC53-8CCB-4058-989A-38918C16D1D5}" destId="{60528A28-2C9E-4E07-AC44-AD3270DD2C84}" srcOrd="15" destOrd="0" presId="urn:microsoft.com/office/officeart/2008/layout/AscendingPictureAccentProcess"/>
    <dgm:cxn modelId="{FCFB9F09-81C2-4E17-B8CD-8AD1084F7C5B}" type="presParOf" srcId="{0AD2EC53-8CCB-4058-989A-38918C16D1D5}" destId="{73CE1A5E-76CF-49E4-ADE4-D529F0C273DA}" srcOrd="16" destOrd="0" presId="urn:microsoft.com/office/officeart/2008/layout/AscendingPictureAccentProcess"/>
    <dgm:cxn modelId="{5F15B945-7B1A-46E2-9BB3-9E7A5A029D14}" type="presParOf" srcId="{0AD2EC53-8CCB-4058-989A-38918C16D1D5}" destId="{A80A7D80-6AEB-41E7-ABCF-9E3611DF3090}" srcOrd="17" destOrd="0" presId="urn:microsoft.com/office/officeart/2008/layout/AscendingPictureAccentProcess"/>
    <dgm:cxn modelId="{DC2E2C51-5B13-4436-9FDC-C882D2D8CCE6}" type="presParOf" srcId="{0AD2EC53-8CCB-4058-989A-38918C16D1D5}" destId="{695876D9-58D5-4579-8C3E-68755CD4E547}" srcOrd="18" destOrd="0" presId="urn:microsoft.com/office/officeart/2008/layout/AscendingPictureAccentProcess"/>
    <dgm:cxn modelId="{9C75B085-37CA-4B7B-8CA2-EB2FD49A1E4D}" type="presParOf" srcId="{695876D9-58D5-4579-8C3E-68755CD4E547}" destId="{CCCD2574-2C4B-4297-851A-1F3517BA75AF}" srcOrd="0" destOrd="0" presId="urn:microsoft.com/office/officeart/2008/layout/AscendingPictureAccentProcess"/>
    <dgm:cxn modelId="{9E6791A0-488C-4FA6-977C-B93F17F2E585}" type="presParOf" srcId="{0AD2EC53-8CCB-4058-989A-38918C16D1D5}" destId="{04A688C6-ECE2-4907-B8D5-2AFE54A09D86}" srcOrd="19" destOrd="0" presId="urn:microsoft.com/office/officeart/2008/layout/AscendingPictureAccentProcess"/>
    <dgm:cxn modelId="{57A9C821-1672-4B4E-9A9B-43EAEB784864}" type="presParOf" srcId="{0AD2EC53-8CCB-4058-989A-38918C16D1D5}" destId="{9E58D515-36D3-46AA-AED4-776912BD0F3E}" srcOrd="20" destOrd="0" presId="urn:microsoft.com/office/officeart/2008/layout/AscendingPictureAccentProcess"/>
    <dgm:cxn modelId="{68BC8026-7B31-45B1-9080-207E12E7F96B}" type="presParOf" srcId="{9E58D515-36D3-46AA-AED4-776912BD0F3E}" destId="{E01AA7D7-0969-4E98-8529-3C7DD92E13C0}" srcOrd="0" destOrd="0" presId="urn:microsoft.com/office/officeart/2008/layout/AscendingPictureAccentProcess"/>
    <dgm:cxn modelId="{C575C69E-6DA6-43BB-8754-07D682711526}" type="presParOf" srcId="{0AD2EC53-8CCB-4058-989A-38918C16D1D5}" destId="{ABC2F012-0031-4F9A-AB3A-ECE0FB1FBA75}" srcOrd="21" destOrd="0" presId="urn:microsoft.com/office/officeart/2008/layout/AscendingPictureAccentProcess"/>
    <dgm:cxn modelId="{E7ED602A-F1F3-4A66-8AAA-B92CF1537440}" type="presParOf" srcId="{0AD2EC53-8CCB-4058-989A-38918C16D1D5}" destId="{434345FA-FE3A-4611-9C4A-8896E28501E4}" srcOrd="22" destOrd="0" presId="urn:microsoft.com/office/officeart/2008/layout/AscendingPictureAccentProcess"/>
    <dgm:cxn modelId="{169013BE-A1DF-4DE5-A2FF-ACEFC71D6883}" type="presParOf" srcId="{434345FA-FE3A-4611-9C4A-8896E28501E4}" destId="{71394DED-850C-425B-A9FC-87F46A77F5D3}" srcOrd="0" destOrd="0" presId="urn:microsoft.com/office/officeart/2008/layout/AscendingPictureAccentProcess"/>
    <dgm:cxn modelId="{1D067A73-97CE-4B37-A57E-987D7C5A3969}" type="presParOf" srcId="{0AD2EC53-8CCB-4058-989A-38918C16D1D5}" destId="{AD6EA093-D8D5-4B86-8717-3B1378C1D8A6}" srcOrd="23" destOrd="0" presId="urn:microsoft.com/office/officeart/2008/layout/AscendingPictureAccentProcess"/>
    <dgm:cxn modelId="{4D857B88-0916-47CA-9EE5-FB0EB9799066}" type="presParOf" srcId="{0AD2EC53-8CCB-4058-989A-38918C16D1D5}" destId="{48DDD9CA-73E3-4C95-9715-F7579BADCE0B}" srcOrd="24" destOrd="0" presId="urn:microsoft.com/office/officeart/2008/layout/AscendingPictureAccentProcess"/>
    <dgm:cxn modelId="{C1D10010-703F-4C8E-ACAD-B88066D762A4}" type="presParOf" srcId="{48DDD9CA-73E3-4C95-9715-F7579BADCE0B}" destId="{66A4FA0A-D662-476F-B4C3-B41A5621FD91}" srcOrd="0" destOrd="0" presId="urn:microsoft.com/office/officeart/2008/layout/AscendingPictureAccentProcess"/>
    <dgm:cxn modelId="{E85C3A44-8214-4A10-A4D3-C34CB60920E2}" type="presParOf" srcId="{0AD2EC53-8CCB-4058-989A-38918C16D1D5}" destId="{3A24ABF9-E355-4C4F-B354-72D28F841B64}" srcOrd="25" destOrd="0" presId="urn:microsoft.com/office/officeart/2008/layout/AscendingPictureAccentProcess"/>
    <dgm:cxn modelId="{6D5111C8-DD11-48A6-ACF9-06A9897D4249}" type="presParOf" srcId="{0AD2EC53-8CCB-4058-989A-38918C16D1D5}" destId="{091EF4EB-0947-4EF9-99BB-AB341009AB19}" srcOrd="26" destOrd="0" presId="urn:microsoft.com/office/officeart/2008/layout/AscendingPictureAccentProcess"/>
    <dgm:cxn modelId="{59D61377-08AB-4746-9997-A05AEE4BF3C1}" type="presParOf" srcId="{091EF4EB-0947-4EF9-99BB-AB341009AB19}" destId="{7B70C2A5-2CEA-47A3-9AE4-F8985576B0F5}" srcOrd="0" destOrd="0" presId="urn:microsoft.com/office/officeart/2008/layout/AscendingPictureAccentProcess"/>
    <dgm:cxn modelId="{97F0BF7D-6643-4AEB-AD77-36D070446C7C}" type="presParOf" srcId="{0AD2EC53-8CCB-4058-989A-38918C16D1D5}" destId="{CCEAC8D5-20D2-457E-8B78-D7D332746515}" srcOrd="27" destOrd="0" presId="urn:microsoft.com/office/officeart/2008/layout/AscendingPictureAccentProcess"/>
    <dgm:cxn modelId="{28B2E671-BD22-4343-AE9C-A065D1263A19}" type="presParOf" srcId="{0AD2EC53-8CCB-4058-989A-38918C16D1D5}" destId="{E4DA69B7-DB52-48C4-B54D-8375BEE99B46}" srcOrd="28" destOrd="0" presId="urn:microsoft.com/office/officeart/2008/layout/AscendingPictureAccentProcess"/>
    <dgm:cxn modelId="{9BF4C8D6-45A3-4479-83CD-EECB8F9F7653}" type="presParOf" srcId="{E4DA69B7-DB52-48C4-B54D-8375BEE99B46}" destId="{1E093D5C-3069-4EA2-A19B-7B68F09A88B6}"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2CACF-7EDF-4681-A798-BB00424DC02B}">
      <dsp:nvSpPr>
        <dsp:cNvPr id="0" name=""/>
        <dsp:cNvSpPr/>
      </dsp:nvSpPr>
      <dsp:spPr>
        <a:xfrm>
          <a:off x="1077" y="220480"/>
          <a:ext cx="1402727" cy="14027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E1E070-488D-42C7-A086-08F72CE5E248}">
      <dsp:nvSpPr>
        <dsp:cNvPr id="0" name=""/>
        <dsp:cNvSpPr/>
      </dsp:nvSpPr>
      <dsp:spPr>
        <a:xfrm>
          <a:off x="229428" y="1062116"/>
          <a:ext cx="1402727" cy="14027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Descriptive and Formulaic</a:t>
          </a:r>
        </a:p>
      </dsp:txBody>
      <dsp:txXfrm>
        <a:off x="270512" y="1103200"/>
        <a:ext cx="1320559" cy="1320559"/>
      </dsp:txXfrm>
    </dsp:sp>
    <dsp:sp modelId="{E4ACDA03-EDE2-48EF-922A-FF55CD07B001}">
      <dsp:nvSpPr>
        <dsp:cNvPr id="0" name=""/>
        <dsp:cNvSpPr/>
      </dsp:nvSpPr>
      <dsp:spPr>
        <a:xfrm>
          <a:off x="1674001" y="753316"/>
          <a:ext cx="270196" cy="337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674001" y="820727"/>
        <a:ext cx="189137" cy="202233"/>
      </dsp:txXfrm>
    </dsp:sp>
    <dsp:sp modelId="{770B6C46-1119-4B78-87A5-2ED1C25B3E41}">
      <dsp:nvSpPr>
        <dsp:cNvPr id="0" name=""/>
        <dsp:cNvSpPr/>
      </dsp:nvSpPr>
      <dsp:spPr>
        <a:xfrm>
          <a:off x="2175794" y="220480"/>
          <a:ext cx="1402727" cy="1402727"/>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3BB5A4-806C-4621-8267-0C5E4F3A113F}">
      <dsp:nvSpPr>
        <dsp:cNvPr id="0" name=""/>
        <dsp:cNvSpPr/>
      </dsp:nvSpPr>
      <dsp:spPr>
        <a:xfrm>
          <a:off x="2404145" y="1062116"/>
          <a:ext cx="1402727" cy="14027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Hypothetical and Investigative</a:t>
          </a:r>
        </a:p>
      </dsp:txBody>
      <dsp:txXfrm>
        <a:off x="2445229" y="1103200"/>
        <a:ext cx="1320559" cy="1320559"/>
      </dsp:txXfrm>
    </dsp:sp>
    <dsp:sp modelId="{FD88D6DC-EC15-4A11-9F02-A8D0B105594D}">
      <dsp:nvSpPr>
        <dsp:cNvPr id="0" name=""/>
        <dsp:cNvSpPr/>
      </dsp:nvSpPr>
      <dsp:spPr>
        <a:xfrm>
          <a:off x="3848718" y="753316"/>
          <a:ext cx="270196" cy="337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848718" y="820727"/>
        <a:ext cx="189137" cy="202233"/>
      </dsp:txXfrm>
    </dsp:sp>
    <dsp:sp modelId="{736078CA-5BB1-4D03-B2FF-1EED4B490187}">
      <dsp:nvSpPr>
        <dsp:cNvPr id="0" name=""/>
        <dsp:cNvSpPr/>
      </dsp:nvSpPr>
      <dsp:spPr>
        <a:xfrm>
          <a:off x="4350511" y="220480"/>
          <a:ext cx="1402727" cy="140272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9000" b="-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F67674-219D-47A3-9093-0DD662D0A236}">
      <dsp:nvSpPr>
        <dsp:cNvPr id="0" name=""/>
        <dsp:cNvSpPr/>
      </dsp:nvSpPr>
      <dsp:spPr>
        <a:xfrm>
          <a:off x="4578862" y="1062116"/>
          <a:ext cx="1402727" cy="14027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Expertise Driven Models and Cases</a:t>
          </a:r>
        </a:p>
      </dsp:txBody>
      <dsp:txXfrm>
        <a:off x="4619946" y="1103200"/>
        <a:ext cx="1320559" cy="1320559"/>
      </dsp:txXfrm>
    </dsp:sp>
    <dsp:sp modelId="{77210600-8536-4F6A-BFB6-01110A2F6D5F}">
      <dsp:nvSpPr>
        <dsp:cNvPr id="0" name=""/>
        <dsp:cNvSpPr/>
      </dsp:nvSpPr>
      <dsp:spPr>
        <a:xfrm>
          <a:off x="6023435" y="753316"/>
          <a:ext cx="270196" cy="3370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023435" y="820727"/>
        <a:ext cx="189137" cy="202233"/>
      </dsp:txXfrm>
    </dsp:sp>
    <dsp:sp modelId="{48F74A64-181B-472A-A47C-6FA6D7C50DFF}">
      <dsp:nvSpPr>
        <dsp:cNvPr id="0" name=""/>
        <dsp:cNvSpPr/>
      </dsp:nvSpPr>
      <dsp:spPr>
        <a:xfrm>
          <a:off x="6525228" y="220480"/>
          <a:ext cx="1402727" cy="1402727"/>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35DBAB-2F50-4354-AF7F-7CD7E0A5F43E}">
      <dsp:nvSpPr>
        <dsp:cNvPr id="0" name=""/>
        <dsp:cNvSpPr/>
      </dsp:nvSpPr>
      <dsp:spPr>
        <a:xfrm>
          <a:off x="6753579" y="1062116"/>
          <a:ext cx="1402727" cy="14027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Tahoma" panose="020B0604030504040204" pitchFamily="34" charset="0"/>
              <a:ea typeface="Tahoma" panose="020B0604030504040204" pitchFamily="34" charset="0"/>
              <a:cs typeface="Tahoma" panose="020B0604030504040204" pitchFamily="34" charset="0"/>
            </a:rPr>
            <a:t>Multivariant</a:t>
          </a:r>
          <a:r>
            <a:rPr lang="en-US" sz="1600" kern="1200" dirty="0">
              <a:latin typeface="Tahoma" panose="020B0604030504040204" pitchFamily="34" charset="0"/>
              <a:ea typeface="Tahoma" panose="020B0604030504040204" pitchFamily="34" charset="0"/>
              <a:cs typeface="Tahoma" panose="020B0604030504040204" pitchFamily="34" charset="0"/>
            </a:rPr>
            <a:t> Differential Modelling</a:t>
          </a:r>
        </a:p>
      </dsp:txBody>
      <dsp:txXfrm>
        <a:off x="6794663" y="1103200"/>
        <a:ext cx="1320559" cy="1320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93ED0-F79B-4778-9042-46EE48B593C6}">
      <dsp:nvSpPr>
        <dsp:cNvPr id="0" name=""/>
        <dsp:cNvSpPr/>
      </dsp:nvSpPr>
      <dsp:spPr>
        <a:xfrm>
          <a:off x="4241" y="104064"/>
          <a:ext cx="2469058" cy="987623"/>
        </a:xfrm>
        <a:prstGeom prst="chevron">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6007" tIns="18669" rIns="18669" bIns="18669"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kern="1200" dirty="0">
              <a:latin typeface="Tahoma" panose="020B0604030504040204" pitchFamily="34" charset="0"/>
              <a:ea typeface="Tahoma" panose="020B0604030504040204" pitchFamily="34" charset="0"/>
              <a:cs typeface="Tahoma" panose="020B0604030504040204" pitchFamily="34" charset="0"/>
            </a:rPr>
            <a:t>Empirical</a:t>
          </a:r>
        </a:p>
      </dsp:txBody>
      <dsp:txXfrm>
        <a:off x="498053" y="104064"/>
        <a:ext cx="1481435" cy="987623"/>
      </dsp:txXfrm>
    </dsp:sp>
    <dsp:sp modelId="{278D532E-308A-4420-B774-955F0768DF11}">
      <dsp:nvSpPr>
        <dsp:cNvPr id="0" name=""/>
        <dsp:cNvSpPr/>
      </dsp:nvSpPr>
      <dsp:spPr>
        <a:xfrm>
          <a:off x="2226394" y="104064"/>
          <a:ext cx="2469058" cy="987623"/>
        </a:xfrm>
        <a:prstGeom prst="chevron">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6007" tIns="18669" rIns="18669" bIns="18669"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kern="1200" dirty="0">
              <a:latin typeface="Tahoma" panose="020B0604030504040204" pitchFamily="34" charset="0"/>
              <a:ea typeface="Tahoma" panose="020B0604030504040204" pitchFamily="34" charset="0"/>
              <a:cs typeface="Tahoma" panose="020B0604030504040204" pitchFamily="34" charset="0"/>
            </a:rPr>
            <a:t>Theoretical</a:t>
          </a:r>
        </a:p>
      </dsp:txBody>
      <dsp:txXfrm>
        <a:off x="2720206" y="104064"/>
        <a:ext cx="1481435" cy="987623"/>
      </dsp:txXfrm>
    </dsp:sp>
    <dsp:sp modelId="{9FDF90E0-A5E7-4833-A3D6-03215495A43E}">
      <dsp:nvSpPr>
        <dsp:cNvPr id="0" name=""/>
        <dsp:cNvSpPr/>
      </dsp:nvSpPr>
      <dsp:spPr>
        <a:xfrm>
          <a:off x="4448547" y="104064"/>
          <a:ext cx="2469058" cy="987623"/>
        </a:xfrm>
        <a:prstGeom prst="chevron">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6007" tIns="18669" rIns="18669" bIns="18669"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kern="1200" dirty="0">
              <a:latin typeface="Tahoma" panose="020B0604030504040204" pitchFamily="34" charset="0"/>
              <a:ea typeface="Tahoma" panose="020B0604030504040204" pitchFamily="34" charset="0"/>
              <a:cs typeface="Tahoma" panose="020B0604030504040204" pitchFamily="34" charset="0"/>
            </a:rPr>
            <a:t>Computational</a:t>
          </a:r>
        </a:p>
      </dsp:txBody>
      <dsp:txXfrm>
        <a:off x="4942359" y="104064"/>
        <a:ext cx="1481435" cy="987623"/>
      </dsp:txXfrm>
    </dsp:sp>
    <dsp:sp modelId="{2FEDDAEB-6CEA-4097-A3BD-A3E2BC7E643A}">
      <dsp:nvSpPr>
        <dsp:cNvPr id="0" name=""/>
        <dsp:cNvSpPr/>
      </dsp:nvSpPr>
      <dsp:spPr>
        <a:xfrm>
          <a:off x="6670699" y="104064"/>
          <a:ext cx="2469058" cy="987623"/>
        </a:xfrm>
        <a:prstGeom prst="chevron">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6007" tIns="18669" rIns="18669" bIns="18669"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1" kern="1200" dirty="0">
              <a:latin typeface="Tahoma" panose="020B0604030504040204" pitchFamily="34" charset="0"/>
              <a:ea typeface="Tahoma" panose="020B0604030504040204" pitchFamily="34" charset="0"/>
              <a:cs typeface="Tahoma" panose="020B0604030504040204" pitchFamily="34" charset="0"/>
            </a:rPr>
            <a:t>Data Exploration</a:t>
          </a:r>
        </a:p>
      </dsp:txBody>
      <dsp:txXfrm>
        <a:off x="7164511" y="104064"/>
        <a:ext cx="1481435" cy="9876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60497-867D-4380-9C74-3C71A8F36905}">
      <dsp:nvSpPr>
        <dsp:cNvPr id="0" name=""/>
        <dsp:cNvSpPr/>
      </dsp:nvSpPr>
      <dsp:spPr>
        <a:xfrm>
          <a:off x="76193" y="0"/>
          <a:ext cx="8458213" cy="1371600"/>
        </a:xfrm>
        <a:prstGeom prst="rightArrow">
          <a:avLst/>
        </a:prstGeom>
        <a:solidFill>
          <a:schemeClr val="accent1">
            <a:tint val="40000"/>
            <a:hueOff val="0"/>
            <a:satOff val="0"/>
            <a:lumOff val="0"/>
            <a:alphaOff val="0"/>
          </a:schemeClr>
        </a:solidFill>
        <a:ln>
          <a:solidFill>
            <a:schemeClr val="tx2">
              <a:lumMod val="60000"/>
              <a:lumOff val="40000"/>
            </a:schemeClr>
          </a:solidFill>
        </a:ln>
        <a:effectLst/>
      </dsp:spPr>
      <dsp:style>
        <a:lnRef idx="0">
          <a:scrgbClr r="0" g="0" b="0"/>
        </a:lnRef>
        <a:fillRef idx="1">
          <a:scrgbClr r="0" g="0" b="0"/>
        </a:fillRef>
        <a:effectRef idx="0">
          <a:scrgbClr r="0" g="0" b="0"/>
        </a:effectRef>
        <a:fontRef idx="minor"/>
      </dsp:style>
    </dsp:sp>
    <dsp:sp modelId="{9833399E-880B-4C64-A987-165D3C3953CF}">
      <dsp:nvSpPr>
        <dsp:cNvPr id="0" name=""/>
        <dsp:cNvSpPr/>
      </dsp:nvSpPr>
      <dsp:spPr>
        <a:xfrm>
          <a:off x="105" y="411480"/>
          <a:ext cx="1260057"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Data</a:t>
          </a:r>
        </a:p>
      </dsp:txBody>
      <dsp:txXfrm>
        <a:off x="26887" y="438262"/>
        <a:ext cx="1206493" cy="495076"/>
      </dsp:txXfrm>
    </dsp:sp>
    <dsp:sp modelId="{308828B2-89ED-46B8-9BDF-AA7398356C08}">
      <dsp:nvSpPr>
        <dsp:cNvPr id="0" name=""/>
        <dsp:cNvSpPr/>
      </dsp:nvSpPr>
      <dsp:spPr>
        <a:xfrm>
          <a:off x="1470171" y="411480"/>
          <a:ext cx="1260057"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Information</a:t>
          </a:r>
          <a:br>
            <a:rPr lang="en-US" sz="1200" kern="1200" dirty="0">
              <a:solidFill>
                <a:schemeClr val="bg1"/>
              </a:solidFill>
            </a:rPr>
          </a:br>
          <a:r>
            <a:rPr lang="en-US" sz="1200" kern="1200" dirty="0">
              <a:solidFill>
                <a:schemeClr val="bg1"/>
              </a:solidFill>
            </a:rPr>
            <a:t>Visualization</a:t>
          </a:r>
        </a:p>
      </dsp:txBody>
      <dsp:txXfrm>
        <a:off x="1496953" y="438262"/>
        <a:ext cx="1206493" cy="495076"/>
      </dsp:txXfrm>
    </dsp:sp>
    <dsp:sp modelId="{807A61BD-1727-430F-8EA2-2571B152DB71}">
      <dsp:nvSpPr>
        <dsp:cNvPr id="0" name=""/>
        <dsp:cNvSpPr/>
      </dsp:nvSpPr>
      <dsp:spPr>
        <a:xfrm>
          <a:off x="2940238" y="411480"/>
          <a:ext cx="1260057"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Knowledge</a:t>
          </a:r>
          <a:br>
            <a:rPr lang="en-US" sz="1200" kern="1200" dirty="0">
              <a:solidFill>
                <a:schemeClr val="bg1"/>
              </a:solidFill>
            </a:rPr>
          </a:br>
          <a:r>
            <a:rPr lang="en-US" sz="1200" kern="1200" dirty="0">
              <a:solidFill>
                <a:schemeClr val="bg1"/>
              </a:solidFill>
            </a:rPr>
            <a:t>Forensics</a:t>
          </a:r>
        </a:p>
      </dsp:txBody>
      <dsp:txXfrm>
        <a:off x="2967020" y="438262"/>
        <a:ext cx="1206493" cy="495076"/>
      </dsp:txXfrm>
    </dsp:sp>
    <dsp:sp modelId="{865164E7-74FD-49EE-9421-A4E5DEEE65E2}">
      <dsp:nvSpPr>
        <dsp:cNvPr id="0" name=""/>
        <dsp:cNvSpPr/>
      </dsp:nvSpPr>
      <dsp:spPr>
        <a:xfrm>
          <a:off x="4410304" y="411480"/>
          <a:ext cx="1260057"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Understanding</a:t>
          </a:r>
          <a:br>
            <a:rPr lang="en-US" sz="1200" kern="1200" dirty="0">
              <a:solidFill>
                <a:schemeClr val="bg1"/>
              </a:solidFill>
            </a:rPr>
          </a:br>
          <a:r>
            <a:rPr lang="en-US" sz="1200" kern="1200" dirty="0">
              <a:solidFill>
                <a:schemeClr val="bg1"/>
              </a:solidFill>
            </a:rPr>
            <a:t>Analysis &amp; Mining</a:t>
          </a:r>
        </a:p>
      </dsp:txBody>
      <dsp:txXfrm>
        <a:off x="4437086" y="438262"/>
        <a:ext cx="1206493" cy="495076"/>
      </dsp:txXfrm>
    </dsp:sp>
    <dsp:sp modelId="{CA1AE025-2838-4B82-8283-221CDD2C5527}">
      <dsp:nvSpPr>
        <dsp:cNvPr id="0" name=""/>
        <dsp:cNvSpPr/>
      </dsp:nvSpPr>
      <dsp:spPr>
        <a:xfrm>
          <a:off x="5880371" y="411480"/>
          <a:ext cx="1260057"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Wisdom</a:t>
          </a:r>
          <a:br>
            <a:rPr lang="en-US" sz="1200" kern="1200" dirty="0">
              <a:solidFill>
                <a:schemeClr val="bg1"/>
              </a:solidFill>
            </a:rPr>
          </a:br>
          <a:r>
            <a:rPr lang="en-US" sz="1200" kern="1200" dirty="0">
              <a:solidFill>
                <a:schemeClr val="bg1"/>
              </a:solidFill>
            </a:rPr>
            <a:t>Anticipating</a:t>
          </a:r>
        </a:p>
      </dsp:txBody>
      <dsp:txXfrm>
        <a:off x="5907153" y="438262"/>
        <a:ext cx="1206493" cy="495076"/>
      </dsp:txXfrm>
    </dsp:sp>
    <dsp:sp modelId="{D4C01681-A629-4855-B5D2-CA4BDB490AFA}">
      <dsp:nvSpPr>
        <dsp:cNvPr id="0" name=""/>
        <dsp:cNvSpPr/>
      </dsp:nvSpPr>
      <dsp:spPr>
        <a:xfrm>
          <a:off x="7350437" y="411480"/>
          <a:ext cx="1260057" cy="548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Application</a:t>
          </a:r>
        </a:p>
      </dsp:txBody>
      <dsp:txXfrm>
        <a:off x="7377219" y="438262"/>
        <a:ext cx="1206493" cy="4950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1369B-5ECA-46D3-A497-03C5AB75F359}">
      <dsp:nvSpPr>
        <dsp:cNvPr id="0" name=""/>
        <dsp:cNvSpPr/>
      </dsp:nvSpPr>
      <dsp:spPr>
        <a:xfrm>
          <a:off x="2674" y="459508"/>
          <a:ext cx="1608361" cy="61451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solidFill>
            </a:rPr>
            <a:t>Descriptive Analytics</a:t>
          </a:r>
        </a:p>
      </dsp:txBody>
      <dsp:txXfrm>
        <a:off x="2674" y="459508"/>
        <a:ext cx="1608361" cy="614517"/>
      </dsp:txXfrm>
    </dsp:sp>
    <dsp:sp modelId="{EE8D7C9A-F4BD-4F95-B7E3-464301C33B96}">
      <dsp:nvSpPr>
        <dsp:cNvPr id="0" name=""/>
        <dsp:cNvSpPr/>
      </dsp:nvSpPr>
      <dsp:spPr>
        <a:xfrm>
          <a:off x="2674" y="1074026"/>
          <a:ext cx="1608361" cy="7466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solidFill>
                <a:srgbClr val="0070C0"/>
              </a:solidFill>
            </a:rPr>
            <a:t>What happened?</a:t>
          </a:r>
        </a:p>
      </dsp:txBody>
      <dsp:txXfrm>
        <a:off x="2674" y="1074026"/>
        <a:ext cx="1608361" cy="746639"/>
      </dsp:txXfrm>
    </dsp:sp>
    <dsp:sp modelId="{DDAE25F4-B69B-4F2C-BB0D-3000E2505CC5}">
      <dsp:nvSpPr>
        <dsp:cNvPr id="0" name=""/>
        <dsp:cNvSpPr/>
      </dsp:nvSpPr>
      <dsp:spPr>
        <a:xfrm>
          <a:off x="1836207" y="459508"/>
          <a:ext cx="1608361" cy="61451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solidFill>
            </a:rPr>
            <a:t>Diagnostic Analytics</a:t>
          </a:r>
        </a:p>
      </dsp:txBody>
      <dsp:txXfrm>
        <a:off x="1836207" y="459508"/>
        <a:ext cx="1608361" cy="614517"/>
      </dsp:txXfrm>
    </dsp:sp>
    <dsp:sp modelId="{6B19BDCA-45FA-454E-BFAB-28F69E5DF211}">
      <dsp:nvSpPr>
        <dsp:cNvPr id="0" name=""/>
        <dsp:cNvSpPr/>
      </dsp:nvSpPr>
      <dsp:spPr>
        <a:xfrm>
          <a:off x="1836207" y="1074026"/>
          <a:ext cx="1608361" cy="7466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solidFill>
                <a:srgbClr val="0070C0"/>
              </a:solidFill>
            </a:rPr>
            <a:t>Why did it happen?</a:t>
          </a:r>
        </a:p>
      </dsp:txBody>
      <dsp:txXfrm>
        <a:off x="1836207" y="1074026"/>
        <a:ext cx="1608361" cy="746639"/>
      </dsp:txXfrm>
    </dsp:sp>
    <dsp:sp modelId="{3364A518-D62C-41C9-81A1-63AF6C96DC84}">
      <dsp:nvSpPr>
        <dsp:cNvPr id="0" name=""/>
        <dsp:cNvSpPr/>
      </dsp:nvSpPr>
      <dsp:spPr>
        <a:xfrm>
          <a:off x="3669739" y="459508"/>
          <a:ext cx="1608361" cy="61451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solidFill>
            </a:rPr>
            <a:t>Predictive Analytics</a:t>
          </a:r>
        </a:p>
      </dsp:txBody>
      <dsp:txXfrm>
        <a:off x="3669739" y="459508"/>
        <a:ext cx="1608361" cy="614517"/>
      </dsp:txXfrm>
    </dsp:sp>
    <dsp:sp modelId="{7E7C49D0-0252-4379-BD2D-0A95334B7F19}">
      <dsp:nvSpPr>
        <dsp:cNvPr id="0" name=""/>
        <dsp:cNvSpPr/>
      </dsp:nvSpPr>
      <dsp:spPr>
        <a:xfrm>
          <a:off x="3669739" y="1074026"/>
          <a:ext cx="1608361" cy="7466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solidFill>
                <a:srgbClr val="0070C0"/>
              </a:solidFill>
            </a:rPr>
            <a:t>What will happen next?</a:t>
          </a:r>
        </a:p>
      </dsp:txBody>
      <dsp:txXfrm>
        <a:off x="3669739" y="1074026"/>
        <a:ext cx="1608361" cy="746639"/>
      </dsp:txXfrm>
    </dsp:sp>
    <dsp:sp modelId="{11126FD1-9896-4711-94D6-A954AD87E496}">
      <dsp:nvSpPr>
        <dsp:cNvPr id="0" name=""/>
        <dsp:cNvSpPr/>
      </dsp:nvSpPr>
      <dsp:spPr>
        <a:xfrm>
          <a:off x="5503272" y="459508"/>
          <a:ext cx="1608361" cy="61451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solidFill>
            </a:rPr>
            <a:t>Prescriptive Analytics</a:t>
          </a:r>
        </a:p>
      </dsp:txBody>
      <dsp:txXfrm>
        <a:off x="5503272" y="459508"/>
        <a:ext cx="1608361" cy="614517"/>
      </dsp:txXfrm>
    </dsp:sp>
    <dsp:sp modelId="{35A16F4C-4F33-4722-8521-32A4F4113AEB}">
      <dsp:nvSpPr>
        <dsp:cNvPr id="0" name=""/>
        <dsp:cNvSpPr/>
      </dsp:nvSpPr>
      <dsp:spPr>
        <a:xfrm>
          <a:off x="5503272" y="1074026"/>
          <a:ext cx="1608361" cy="7466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solidFill>
                <a:srgbClr val="0070C0"/>
              </a:solidFill>
            </a:rPr>
            <a:t>What can we do about it?</a:t>
          </a:r>
        </a:p>
      </dsp:txBody>
      <dsp:txXfrm>
        <a:off x="5503272" y="1074026"/>
        <a:ext cx="1608361" cy="7466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0041E-90C2-4DF9-B367-A4636CCD81EF}">
      <dsp:nvSpPr>
        <dsp:cNvPr id="0" name=""/>
        <dsp:cNvSpPr/>
      </dsp:nvSpPr>
      <dsp:spPr>
        <a:xfrm rot="16200000">
          <a:off x="211472" y="-209757"/>
          <a:ext cx="1263533" cy="16830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094" bIns="0" numCol="1" spcCol="1270" anchor="ctr" anchorCtr="0">
          <a:noAutofit/>
        </a:bodyPr>
        <a:lstStyle/>
        <a:p>
          <a:pPr marL="0" lvl="0" indent="0" algn="ctr" defTabSz="800100">
            <a:lnSpc>
              <a:spcPct val="90000"/>
            </a:lnSpc>
            <a:spcBef>
              <a:spcPct val="0"/>
            </a:spcBef>
            <a:spcAft>
              <a:spcPct val="35000"/>
            </a:spcAft>
            <a:buNone/>
          </a:pPr>
          <a:r>
            <a:rPr lang="en-US" sz="1800" kern="1200" dirty="0"/>
            <a:t>Document</a:t>
          </a:r>
          <a:br>
            <a:rPr lang="en-US" sz="1800" kern="1200" dirty="0"/>
          </a:br>
          <a:r>
            <a:rPr lang="en-US" sz="1800" kern="1200" dirty="0"/>
            <a:t>and</a:t>
          </a:r>
          <a:br>
            <a:rPr lang="en-US" sz="1800" kern="1200" dirty="0"/>
          </a:br>
          <a:r>
            <a:rPr lang="en-US" sz="1800" kern="1200" dirty="0"/>
            <a:t>File</a:t>
          </a:r>
        </a:p>
      </dsp:txBody>
      <dsp:txXfrm rot="5400000">
        <a:off x="1715" y="252707"/>
        <a:ext cx="1683048" cy="758119"/>
      </dsp:txXfrm>
    </dsp:sp>
    <dsp:sp modelId="{5748BEEB-BB4D-4243-B157-A7C17DF87601}">
      <dsp:nvSpPr>
        <dsp:cNvPr id="0" name=""/>
        <dsp:cNvSpPr/>
      </dsp:nvSpPr>
      <dsp:spPr>
        <a:xfrm rot="16200000">
          <a:off x="2020749" y="-209757"/>
          <a:ext cx="1263533" cy="16830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094" bIns="0" numCol="1" spcCol="1270" anchor="ctr" anchorCtr="0">
          <a:noAutofit/>
        </a:bodyPr>
        <a:lstStyle/>
        <a:p>
          <a:pPr marL="0" lvl="0" indent="0" algn="ctr" defTabSz="800100">
            <a:lnSpc>
              <a:spcPct val="90000"/>
            </a:lnSpc>
            <a:spcBef>
              <a:spcPct val="0"/>
            </a:spcBef>
            <a:spcAft>
              <a:spcPct val="35000"/>
            </a:spcAft>
            <a:buNone/>
          </a:pPr>
          <a:r>
            <a:rPr lang="en-US" sz="1800" kern="1200" dirty="0"/>
            <a:t>Tabulate</a:t>
          </a:r>
          <a:br>
            <a:rPr lang="en-US" sz="1800" kern="1200" dirty="0"/>
          </a:br>
          <a:r>
            <a:rPr lang="en-US" sz="1800" kern="1200" dirty="0"/>
            <a:t>and</a:t>
          </a:r>
          <a:br>
            <a:rPr lang="en-US" sz="1800" kern="1200" dirty="0"/>
          </a:br>
          <a:r>
            <a:rPr lang="en-US" sz="1800" kern="1200" dirty="0"/>
            <a:t>Summarize</a:t>
          </a:r>
        </a:p>
      </dsp:txBody>
      <dsp:txXfrm rot="5400000">
        <a:off x="1810992" y="252707"/>
        <a:ext cx="1683048" cy="758119"/>
      </dsp:txXfrm>
    </dsp:sp>
    <dsp:sp modelId="{25A32BDA-17DA-4813-BFCB-64FE490C18A9}">
      <dsp:nvSpPr>
        <dsp:cNvPr id="0" name=""/>
        <dsp:cNvSpPr/>
      </dsp:nvSpPr>
      <dsp:spPr>
        <a:xfrm rot="16200000">
          <a:off x="3830025" y="-209757"/>
          <a:ext cx="1263533" cy="16830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094" bIns="0" numCol="1" spcCol="1270" anchor="ctr" anchorCtr="0">
          <a:noAutofit/>
        </a:bodyPr>
        <a:lstStyle/>
        <a:p>
          <a:pPr marL="0" lvl="0" indent="0" algn="ctr" defTabSz="800100">
            <a:lnSpc>
              <a:spcPct val="90000"/>
            </a:lnSpc>
            <a:spcBef>
              <a:spcPct val="0"/>
            </a:spcBef>
            <a:spcAft>
              <a:spcPct val="35000"/>
            </a:spcAft>
            <a:buNone/>
          </a:pPr>
          <a:r>
            <a:rPr lang="en-US" sz="1800" kern="1200" dirty="0"/>
            <a:t>Chart</a:t>
          </a:r>
          <a:br>
            <a:rPr lang="en-US" sz="1800" kern="1200" dirty="0"/>
          </a:br>
          <a:r>
            <a:rPr lang="en-US" sz="1800" kern="1200" dirty="0"/>
            <a:t>and</a:t>
          </a:r>
          <a:br>
            <a:rPr lang="en-US" sz="1800" kern="1200" dirty="0"/>
          </a:br>
          <a:r>
            <a:rPr lang="en-US" sz="1800" kern="1200" dirty="0"/>
            <a:t>Plot</a:t>
          </a:r>
        </a:p>
      </dsp:txBody>
      <dsp:txXfrm rot="5400000">
        <a:off x="3620268" y="252707"/>
        <a:ext cx="1683048" cy="758119"/>
      </dsp:txXfrm>
    </dsp:sp>
    <dsp:sp modelId="{B012C031-72DD-416A-BA4B-BC36F62A4395}">
      <dsp:nvSpPr>
        <dsp:cNvPr id="0" name=""/>
        <dsp:cNvSpPr/>
      </dsp:nvSpPr>
      <dsp:spPr>
        <a:xfrm rot="16200000">
          <a:off x="5639302" y="-209757"/>
          <a:ext cx="1263533" cy="168304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5094" bIns="0" numCol="1" spcCol="1270" anchor="ctr" anchorCtr="0">
          <a:noAutofit/>
        </a:bodyPr>
        <a:lstStyle/>
        <a:p>
          <a:pPr marL="0" lvl="0" indent="0" algn="ctr" defTabSz="800100">
            <a:lnSpc>
              <a:spcPct val="90000"/>
            </a:lnSpc>
            <a:spcBef>
              <a:spcPct val="0"/>
            </a:spcBef>
            <a:spcAft>
              <a:spcPct val="35000"/>
            </a:spcAft>
            <a:buNone/>
          </a:pPr>
          <a:r>
            <a:rPr lang="en-US" sz="1800" kern="1200" dirty="0"/>
            <a:t>Process</a:t>
          </a:r>
          <a:br>
            <a:rPr lang="en-US" sz="1800" kern="1200" dirty="0"/>
          </a:br>
          <a:r>
            <a:rPr lang="en-US" sz="1800" kern="1200" dirty="0"/>
            <a:t>and</a:t>
          </a:r>
          <a:br>
            <a:rPr lang="en-US" sz="1800" kern="1200" dirty="0"/>
          </a:br>
          <a:r>
            <a:rPr lang="en-US" sz="1800" kern="1200" dirty="0"/>
            <a:t>Analyze</a:t>
          </a:r>
        </a:p>
      </dsp:txBody>
      <dsp:txXfrm rot="5400000">
        <a:off x="5429545" y="252707"/>
        <a:ext cx="1683048" cy="7581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F3242-3868-41DF-B3FD-2F637126BF32}">
      <dsp:nvSpPr>
        <dsp:cNvPr id="0" name=""/>
        <dsp:cNvSpPr/>
      </dsp:nvSpPr>
      <dsp:spPr>
        <a:xfrm>
          <a:off x="-2397017" y="-370357"/>
          <a:ext cx="2862561" cy="2862561"/>
        </a:xfrm>
        <a:prstGeom prst="blockArc">
          <a:avLst>
            <a:gd name="adj1" fmla="val 18900000"/>
            <a:gd name="adj2" fmla="val 2700000"/>
            <a:gd name="adj3" fmla="val 75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B2E825-27E0-4289-B423-56D5F0A7DBCA}">
      <dsp:nvSpPr>
        <dsp:cNvPr id="0" name=""/>
        <dsp:cNvSpPr/>
      </dsp:nvSpPr>
      <dsp:spPr>
        <a:xfrm>
          <a:off x="244537" y="163127"/>
          <a:ext cx="2983996" cy="3264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00" tIns="43180" rIns="43180" bIns="43180" numCol="1" spcCol="1270" anchor="ctr" anchorCtr="0">
          <a:noAutofit/>
        </a:bodyPr>
        <a:lstStyle/>
        <a:p>
          <a:pPr marL="0" lvl="0" indent="0" algn="r" defTabSz="755650">
            <a:lnSpc>
              <a:spcPct val="90000"/>
            </a:lnSpc>
            <a:spcBef>
              <a:spcPct val="0"/>
            </a:spcBef>
            <a:spcAft>
              <a:spcPct val="35000"/>
            </a:spcAft>
            <a:buNone/>
          </a:pPr>
          <a:r>
            <a:rPr lang="en-US" sz="1700" kern="1200" dirty="0">
              <a:latin typeface="Calibri" panose="020F0502020204030204" pitchFamily="34" charset="0"/>
              <a:cs typeface="Calibri" panose="020F0502020204030204" pitchFamily="34" charset="0"/>
            </a:rPr>
            <a:t>Unsupervised Learning </a:t>
          </a:r>
        </a:p>
      </dsp:txBody>
      <dsp:txXfrm>
        <a:off x="244537" y="163127"/>
        <a:ext cx="2983996" cy="326424"/>
      </dsp:txXfrm>
    </dsp:sp>
    <dsp:sp modelId="{20361856-38B4-43F7-A601-500EB3E42BF5}">
      <dsp:nvSpPr>
        <dsp:cNvPr id="0" name=""/>
        <dsp:cNvSpPr/>
      </dsp:nvSpPr>
      <dsp:spPr>
        <a:xfrm>
          <a:off x="40522" y="122324"/>
          <a:ext cx="408030" cy="4080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BF75F9-BD03-4BB7-A78A-C3ECF46F9E3A}">
      <dsp:nvSpPr>
        <dsp:cNvPr id="0" name=""/>
        <dsp:cNvSpPr/>
      </dsp:nvSpPr>
      <dsp:spPr>
        <a:xfrm>
          <a:off x="431684" y="652849"/>
          <a:ext cx="2796850" cy="3264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00" tIns="43180" rIns="43180" bIns="43180" numCol="1" spcCol="1270" anchor="ctr" anchorCtr="0">
          <a:noAutofit/>
        </a:bodyPr>
        <a:lstStyle/>
        <a:p>
          <a:pPr marL="0" lvl="0" indent="0" algn="r" defTabSz="755650">
            <a:lnSpc>
              <a:spcPct val="90000"/>
            </a:lnSpc>
            <a:spcBef>
              <a:spcPct val="0"/>
            </a:spcBef>
            <a:spcAft>
              <a:spcPct val="35000"/>
            </a:spcAft>
            <a:buNone/>
          </a:pPr>
          <a:r>
            <a:rPr lang="en-US" sz="1700" kern="1200" dirty="0">
              <a:latin typeface="Calibri" panose="020F0502020204030204" pitchFamily="34" charset="0"/>
              <a:cs typeface="Calibri" panose="020F0502020204030204" pitchFamily="34" charset="0"/>
            </a:rPr>
            <a:t>Supervised Learning </a:t>
          </a:r>
        </a:p>
      </dsp:txBody>
      <dsp:txXfrm>
        <a:off x="431684" y="652849"/>
        <a:ext cx="2796850" cy="326424"/>
      </dsp:txXfrm>
    </dsp:sp>
    <dsp:sp modelId="{B169EF14-9301-447C-8A71-4D6753FF3933}">
      <dsp:nvSpPr>
        <dsp:cNvPr id="0" name=""/>
        <dsp:cNvSpPr/>
      </dsp:nvSpPr>
      <dsp:spPr>
        <a:xfrm>
          <a:off x="227669" y="612046"/>
          <a:ext cx="408030" cy="4080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654F8F-CC8C-4C16-AA48-E9FC05BE24DD}">
      <dsp:nvSpPr>
        <dsp:cNvPr id="0" name=""/>
        <dsp:cNvSpPr/>
      </dsp:nvSpPr>
      <dsp:spPr>
        <a:xfrm>
          <a:off x="431684" y="1142571"/>
          <a:ext cx="2796850" cy="3264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00" tIns="43180" rIns="43180" bIns="43180" numCol="1" spcCol="1270" anchor="ctr" anchorCtr="0">
          <a:noAutofit/>
        </a:bodyPr>
        <a:lstStyle/>
        <a:p>
          <a:pPr marL="0" lvl="0" indent="0" algn="r" defTabSz="755650">
            <a:lnSpc>
              <a:spcPct val="90000"/>
            </a:lnSpc>
            <a:spcBef>
              <a:spcPct val="0"/>
            </a:spcBef>
            <a:spcAft>
              <a:spcPct val="35000"/>
            </a:spcAft>
            <a:buNone/>
          </a:pPr>
          <a:r>
            <a:rPr lang="en-US" sz="1700" kern="1200" dirty="0">
              <a:latin typeface="Calibri" panose="020F0502020204030204" pitchFamily="34" charset="0"/>
              <a:cs typeface="Calibri" panose="020F0502020204030204" pitchFamily="34" charset="0"/>
            </a:rPr>
            <a:t>Semi-Supervised Learning </a:t>
          </a:r>
        </a:p>
      </dsp:txBody>
      <dsp:txXfrm>
        <a:off x="431684" y="1142571"/>
        <a:ext cx="2796850" cy="326424"/>
      </dsp:txXfrm>
    </dsp:sp>
    <dsp:sp modelId="{75D00438-2775-4196-96A2-6E59482DC5C4}">
      <dsp:nvSpPr>
        <dsp:cNvPr id="0" name=""/>
        <dsp:cNvSpPr/>
      </dsp:nvSpPr>
      <dsp:spPr>
        <a:xfrm>
          <a:off x="227669" y="1101768"/>
          <a:ext cx="408030" cy="4080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FED431-9754-4EFA-91EE-B4436D978C44}">
      <dsp:nvSpPr>
        <dsp:cNvPr id="0" name=""/>
        <dsp:cNvSpPr/>
      </dsp:nvSpPr>
      <dsp:spPr>
        <a:xfrm>
          <a:off x="244537" y="1632293"/>
          <a:ext cx="2983996" cy="3264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00" tIns="43180" rIns="43180" bIns="43180" numCol="1" spcCol="1270" anchor="ctr" anchorCtr="0">
          <a:noAutofit/>
        </a:bodyPr>
        <a:lstStyle/>
        <a:p>
          <a:pPr marL="0" lvl="0" indent="0" algn="r" defTabSz="755650">
            <a:lnSpc>
              <a:spcPct val="90000"/>
            </a:lnSpc>
            <a:spcBef>
              <a:spcPct val="0"/>
            </a:spcBef>
            <a:spcAft>
              <a:spcPct val="35000"/>
            </a:spcAft>
            <a:buNone/>
          </a:pPr>
          <a:r>
            <a:rPr lang="en-US" sz="1700" kern="1200" dirty="0">
              <a:latin typeface="Calibri" panose="020F0502020204030204" pitchFamily="34" charset="0"/>
              <a:cs typeface="Calibri" panose="020F0502020204030204" pitchFamily="34" charset="0"/>
            </a:rPr>
            <a:t>Reinforcement Learning </a:t>
          </a:r>
        </a:p>
      </dsp:txBody>
      <dsp:txXfrm>
        <a:off x="244537" y="1632293"/>
        <a:ext cx="2983996" cy="326424"/>
      </dsp:txXfrm>
    </dsp:sp>
    <dsp:sp modelId="{5B5FEC26-5D14-4371-A0E2-698369E24F92}">
      <dsp:nvSpPr>
        <dsp:cNvPr id="0" name=""/>
        <dsp:cNvSpPr/>
      </dsp:nvSpPr>
      <dsp:spPr>
        <a:xfrm>
          <a:off x="40522" y="1591490"/>
          <a:ext cx="408030" cy="4080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4F38D-30BB-4F00-92BD-A108A566D450}">
      <dsp:nvSpPr>
        <dsp:cNvPr id="0" name=""/>
        <dsp:cNvSpPr/>
      </dsp:nvSpPr>
      <dsp:spPr>
        <a:xfrm>
          <a:off x="881024" y="963744"/>
          <a:ext cx="1527395" cy="1527472"/>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p3d/>
      </dsp:spPr>
      <dsp:style>
        <a:lnRef idx="2">
          <a:scrgbClr r="0" g="0" b="0"/>
        </a:lnRef>
        <a:fillRef idx="1">
          <a:scrgbClr r="0" g="0" b="0"/>
        </a:fillRef>
        <a:effectRef idx="0">
          <a:scrgbClr r="0" g="0" b="0"/>
        </a:effectRef>
        <a:fontRef idx="minor">
          <a:schemeClr val="lt1"/>
        </a:fontRef>
      </dsp:style>
    </dsp:sp>
    <dsp:sp modelId="{4652DDEF-03A2-4C9F-824A-70C951DF002D}">
      <dsp:nvSpPr>
        <dsp:cNvPr id="0" name=""/>
        <dsp:cNvSpPr/>
      </dsp:nvSpPr>
      <dsp:spPr>
        <a:xfrm>
          <a:off x="1218249" y="1516947"/>
          <a:ext cx="852373" cy="425996"/>
        </a:xfrm>
        <a:prstGeom prst="rect">
          <a:avLst/>
        </a:prstGeom>
        <a:noFill/>
        <a:ln>
          <a:noFill/>
        </a:ln>
        <a:effectLst/>
        <a:scene3d>
          <a:camera prst="orthographicFront">
            <a:rot lat="0" lon="0" rev="0"/>
          </a:camera>
          <a:lightRig rig="threePt" dir="t"/>
        </a:scene3d>
        <a:sp3d/>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flatTx/>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24/7</a:t>
          </a:r>
        </a:p>
      </dsp:txBody>
      <dsp:txXfrm>
        <a:off x="1218249" y="1516947"/>
        <a:ext cx="852373" cy="425996"/>
      </dsp:txXfrm>
    </dsp:sp>
    <dsp:sp modelId="{67E06857-4A27-4568-85AB-6007749CCF6C}">
      <dsp:nvSpPr>
        <dsp:cNvPr id="0" name=""/>
        <dsp:cNvSpPr/>
      </dsp:nvSpPr>
      <dsp:spPr>
        <a:xfrm>
          <a:off x="456700" y="1841375"/>
          <a:ext cx="1527395" cy="1527472"/>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p3d/>
      </dsp:spPr>
      <dsp:style>
        <a:lnRef idx="2">
          <a:scrgbClr r="0" g="0" b="0"/>
        </a:lnRef>
        <a:fillRef idx="1">
          <a:scrgbClr r="0" g="0" b="0"/>
        </a:fillRef>
        <a:effectRef idx="0">
          <a:scrgbClr r="0" g="0" b="0"/>
        </a:effectRef>
        <a:fontRef idx="minor">
          <a:schemeClr val="lt1"/>
        </a:fontRef>
      </dsp:style>
    </dsp:sp>
    <dsp:sp modelId="{92F3372F-1E34-4F74-A6C0-40D550039957}">
      <dsp:nvSpPr>
        <dsp:cNvPr id="0" name=""/>
        <dsp:cNvSpPr/>
      </dsp:nvSpPr>
      <dsp:spPr>
        <a:xfrm>
          <a:off x="792205" y="2396550"/>
          <a:ext cx="852373" cy="425996"/>
        </a:xfrm>
        <a:prstGeom prst="rect">
          <a:avLst/>
        </a:prstGeom>
        <a:noFill/>
        <a:ln>
          <a:noFill/>
        </a:ln>
        <a:effectLst/>
        <a:scene3d>
          <a:camera prst="orthographicFront">
            <a:rot lat="0" lon="0" rev="0"/>
          </a:camera>
          <a:lightRig rig="threePt" dir="t"/>
        </a:scene3d>
        <a:sp3d/>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flatTx/>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Predictive Analytics</a:t>
          </a:r>
        </a:p>
      </dsp:txBody>
      <dsp:txXfrm>
        <a:off x="792205" y="2396550"/>
        <a:ext cx="852373" cy="425996"/>
      </dsp:txXfrm>
    </dsp:sp>
    <dsp:sp modelId="{393B2A57-1859-424F-8C9F-FD36DE86D8CD}">
      <dsp:nvSpPr>
        <dsp:cNvPr id="0" name=""/>
        <dsp:cNvSpPr/>
      </dsp:nvSpPr>
      <dsp:spPr>
        <a:xfrm>
          <a:off x="881024" y="2722950"/>
          <a:ext cx="1527395" cy="1527472"/>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p3d/>
      </dsp:spPr>
      <dsp:style>
        <a:lnRef idx="2">
          <a:scrgbClr r="0" g="0" b="0"/>
        </a:lnRef>
        <a:fillRef idx="1">
          <a:scrgbClr r="0" g="0" b="0"/>
        </a:fillRef>
        <a:effectRef idx="0">
          <a:scrgbClr r="0" g="0" b="0"/>
        </a:effectRef>
        <a:fontRef idx="minor">
          <a:schemeClr val="lt1"/>
        </a:fontRef>
      </dsp:style>
    </dsp:sp>
    <dsp:sp modelId="{8AB72B58-FA12-48D6-848E-B1AA3C9367D9}">
      <dsp:nvSpPr>
        <dsp:cNvPr id="0" name=""/>
        <dsp:cNvSpPr/>
      </dsp:nvSpPr>
      <dsp:spPr>
        <a:xfrm>
          <a:off x="1218249" y="3275661"/>
          <a:ext cx="852373" cy="425996"/>
        </a:xfrm>
        <a:prstGeom prst="rect">
          <a:avLst/>
        </a:prstGeom>
        <a:noFill/>
        <a:ln>
          <a:noFill/>
        </a:ln>
        <a:effectLst/>
        <a:scene3d>
          <a:camera prst="orthographicFront">
            <a:rot lat="0" lon="0" rev="0"/>
          </a:camera>
          <a:lightRig rig="threePt" dir="t"/>
        </a:scene3d>
        <a:sp3d/>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flatTx/>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Mining</a:t>
          </a:r>
        </a:p>
      </dsp:txBody>
      <dsp:txXfrm>
        <a:off x="1218249" y="3275661"/>
        <a:ext cx="852373" cy="425996"/>
      </dsp:txXfrm>
    </dsp:sp>
    <dsp:sp modelId="{855DACA5-78A1-484D-9FC0-4B10FBDD332E}">
      <dsp:nvSpPr>
        <dsp:cNvPr id="0" name=""/>
        <dsp:cNvSpPr/>
      </dsp:nvSpPr>
      <dsp:spPr>
        <a:xfrm>
          <a:off x="456700" y="3602060"/>
          <a:ext cx="1527395" cy="1527472"/>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p3d/>
      </dsp:spPr>
      <dsp:style>
        <a:lnRef idx="2">
          <a:scrgbClr r="0" g="0" b="0"/>
        </a:lnRef>
        <a:fillRef idx="1">
          <a:scrgbClr r="0" g="0" b="0"/>
        </a:fillRef>
        <a:effectRef idx="0">
          <a:scrgbClr r="0" g="0" b="0"/>
        </a:effectRef>
        <a:fontRef idx="minor">
          <a:schemeClr val="lt1"/>
        </a:fontRef>
      </dsp:style>
    </dsp:sp>
    <dsp:sp modelId="{B8CDFB9B-6C1E-4AF3-BE12-C2E080630ACF}">
      <dsp:nvSpPr>
        <dsp:cNvPr id="0" name=""/>
        <dsp:cNvSpPr/>
      </dsp:nvSpPr>
      <dsp:spPr>
        <a:xfrm>
          <a:off x="792205" y="4155264"/>
          <a:ext cx="852373" cy="425996"/>
        </a:xfrm>
        <a:prstGeom prst="rect">
          <a:avLst/>
        </a:prstGeom>
        <a:noFill/>
        <a:ln>
          <a:noFill/>
        </a:ln>
        <a:effectLst/>
        <a:scene3d>
          <a:camera prst="orthographicFront">
            <a:rot lat="0" lon="0" rev="0"/>
          </a:camera>
          <a:lightRig rig="threePt" dir="t"/>
        </a:scene3d>
        <a:sp3d/>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flatTx/>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Machine Learning</a:t>
          </a:r>
        </a:p>
      </dsp:txBody>
      <dsp:txXfrm>
        <a:off x="792205" y="4155264"/>
        <a:ext cx="852373" cy="425996"/>
      </dsp:txXfrm>
    </dsp:sp>
    <dsp:sp modelId="{A1B6CF09-BCED-4BE5-9665-051EF17827EE}">
      <dsp:nvSpPr>
        <dsp:cNvPr id="0" name=""/>
        <dsp:cNvSpPr/>
      </dsp:nvSpPr>
      <dsp:spPr>
        <a:xfrm>
          <a:off x="989612" y="4581260"/>
          <a:ext cx="1312224" cy="1312995"/>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p3d/>
      </dsp:spPr>
      <dsp:style>
        <a:lnRef idx="2">
          <a:scrgbClr r="0" g="0" b="0"/>
        </a:lnRef>
        <a:fillRef idx="1">
          <a:scrgbClr r="0" g="0" b="0"/>
        </a:fillRef>
        <a:effectRef idx="0">
          <a:scrgbClr r="0" g="0" b="0"/>
        </a:effectRef>
        <a:fontRef idx="minor">
          <a:schemeClr val="lt1"/>
        </a:fontRef>
      </dsp:style>
    </dsp:sp>
    <dsp:sp modelId="{00E199B7-B8C6-444C-A34B-4291F76B29CC}">
      <dsp:nvSpPr>
        <dsp:cNvPr id="0" name=""/>
        <dsp:cNvSpPr/>
      </dsp:nvSpPr>
      <dsp:spPr>
        <a:xfrm>
          <a:off x="1218249" y="5034867"/>
          <a:ext cx="852373" cy="425996"/>
        </a:xfrm>
        <a:prstGeom prst="rect">
          <a:avLst/>
        </a:prstGeom>
        <a:noFill/>
        <a:ln>
          <a:noFill/>
        </a:ln>
        <a:effectLst/>
        <a:scene3d>
          <a:camera prst="orthographicFront">
            <a:rot lat="0" lon="0" rev="0"/>
          </a:camera>
          <a:lightRig rig="threePt" dir="t"/>
        </a:scene3d>
        <a:sp3d/>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flatTx/>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AI</a:t>
          </a:r>
        </a:p>
      </dsp:txBody>
      <dsp:txXfrm>
        <a:off x="1218249" y="5034867"/>
        <a:ext cx="852373" cy="4259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7E1EF-8B13-4373-8BFF-D7963ACD8672}">
      <dsp:nvSpPr>
        <dsp:cNvPr id="0" name=""/>
        <dsp:cNvSpPr/>
      </dsp:nvSpPr>
      <dsp:spPr>
        <a:xfrm>
          <a:off x="2026335" y="4581681"/>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E00C4C-368F-47A2-B081-54186DDDD67C}">
      <dsp:nvSpPr>
        <dsp:cNvPr id="0" name=""/>
        <dsp:cNvSpPr/>
      </dsp:nvSpPr>
      <dsp:spPr>
        <a:xfrm>
          <a:off x="1865105" y="4650811"/>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56E6C5-577F-4794-8B20-E13CF25A40C4}">
      <dsp:nvSpPr>
        <dsp:cNvPr id="0" name=""/>
        <dsp:cNvSpPr/>
      </dsp:nvSpPr>
      <dsp:spPr>
        <a:xfrm>
          <a:off x="1700845" y="4709679"/>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4065E5-FB45-44A6-8A9C-13BD83DB3E0B}">
      <dsp:nvSpPr>
        <dsp:cNvPr id="0" name=""/>
        <dsp:cNvSpPr/>
      </dsp:nvSpPr>
      <dsp:spPr>
        <a:xfrm>
          <a:off x="1534161" y="4757745"/>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32DB5-8530-4189-8726-3E2A19BBA009}">
      <dsp:nvSpPr>
        <dsp:cNvPr id="0" name=""/>
        <dsp:cNvSpPr/>
      </dsp:nvSpPr>
      <dsp:spPr>
        <a:xfrm>
          <a:off x="1365658" y="4795010"/>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6E9ADC-0507-484B-A587-D3AD62057B17}">
      <dsp:nvSpPr>
        <dsp:cNvPr id="0" name=""/>
        <dsp:cNvSpPr/>
      </dsp:nvSpPr>
      <dsp:spPr>
        <a:xfrm>
          <a:off x="2941584" y="3934132"/>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A229A-30F4-4983-BE02-FBACF05F0BC7}">
      <dsp:nvSpPr>
        <dsp:cNvPr id="0" name=""/>
        <dsp:cNvSpPr/>
      </dsp:nvSpPr>
      <dsp:spPr>
        <a:xfrm>
          <a:off x="2807024" y="4062670"/>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A811F4-1386-416A-8F6D-4A650A426C69}">
      <dsp:nvSpPr>
        <dsp:cNvPr id="0" name=""/>
        <dsp:cNvSpPr/>
      </dsp:nvSpPr>
      <dsp:spPr>
        <a:xfrm>
          <a:off x="3525889" y="3171007"/>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A71514-2849-447A-8776-D42883EDCF4B}">
      <dsp:nvSpPr>
        <dsp:cNvPr id="0" name=""/>
        <dsp:cNvSpPr/>
      </dsp:nvSpPr>
      <dsp:spPr>
        <a:xfrm>
          <a:off x="3921689" y="2268543"/>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735ADE-E601-4FB3-B86E-1BA9444AAAFE}">
      <dsp:nvSpPr>
        <dsp:cNvPr id="0" name=""/>
        <dsp:cNvSpPr/>
      </dsp:nvSpPr>
      <dsp:spPr>
        <a:xfrm>
          <a:off x="4110194" y="1328813"/>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76880E-8A04-4C07-925A-471A9CB9FEB8}">
      <dsp:nvSpPr>
        <dsp:cNvPr id="0" name=""/>
        <dsp:cNvSpPr/>
      </dsp:nvSpPr>
      <dsp:spPr>
        <a:xfrm>
          <a:off x="3945934" y="211940"/>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2247DB-9355-4FB2-9C02-C297B6366BEE}">
      <dsp:nvSpPr>
        <dsp:cNvPr id="0" name=""/>
        <dsp:cNvSpPr/>
      </dsp:nvSpPr>
      <dsp:spPr>
        <a:xfrm>
          <a:off x="4058067" y="121747"/>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77945A-DDC7-4D6B-AF2C-0BC4C85B33F9}">
      <dsp:nvSpPr>
        <dsp:cNvPr id="0" name=""/>
        <dsp:cNvSpPr/>
      </dsp:nvSpPr>
      <dsp:spPr>
        <a:xfrm>
          <a:off x="4170806" y="31555"/>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1B8C9-8A6C-4598-8A02-6E967233752E}">
      <dsp:nvSpPr>
        <dsp:cNvPr id="0" name=""/>
        <dsp:cNvSpPr/>
      </dsp:nvSpPr>
      <dsp:spPr>
        <a:xfrm>
          <a:off x="4282939" y="121747"/>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D14467-5E33-4D07-82C5-5C4C08AF57DD}">
      <dsp:nvSpPr>
        <dsp:cNvPr id="0" name=""/>
        <dsp:cNvSpPr/>
      </dsp:nvSpPr>
      <dsp:spPr>
        <a:xfrm>
          <a:off x="4395073" y="211940"/>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28A28-2C9E-4E07-AC44-AD3270DD2C84}">
      <dsp:nvSpPr>
        <dsp:cNvPr id="0" name=""/>
        <dsp:cNvSpPr/>
      </dsp:nvSpPr>
      <dsp:spPr>
        <a:xfrm>
          <a:off x="4170806" y="221661"/>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E1A5E-76CF-49E4-ADE4-D529F0C273DA}">
      <dsp:nvSpPr>
        <dsp:cNvPr id="0" name=""/>
        <dsp:cNvSpPr/>
      </dsp:nvSpPr>
      <dsp:spPr>
        <a:xfrm>
          <a:off x="4170806" y="411767"/>
          <a:ext cx="75765" cy="757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0A7D80-6AEB-41E7-ABCF-9E3611DF3090}">
      <dsp:nvSpPr>
        <dsp:cNvPr id="0" name=""/>
        <dsp:cNvSpPr/>
      </dsp:nvSpPr>
      <dsp:spPr>
        <a:xfrm>
          <a:off x="975010" y="4931187"/>
          <a:ext cx="1634114" cy="4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887"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Data</a:t>
          </a:r>
        </a:p>
      </dsp:txBody>
      <dsp:txXfrm>
        <a:off x="996391" y="4952568"/>
        <a:ext cx="1591352" cy="395238"/>
      </dsp:txXfrm>
    </dsp:sp>
    <dsp:sp modelId="{CCCD2574-2C4B-4297-851A-1F3517BA75AF}">
      <dsp:nvSpPr>
        <dsp:cNvPr id="0" name=""/>
        <dsp:cNvSpPr/>
      </dsp:nvSpPr>
      <dsp:spPr>
        <a:xfrm>
          <a:off x="521628" y="4501558"/>
          <a:ext cx="757656" cy="7577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A688C6-ECE2-4907-B8D5-2AFE54A09D86}">
      <dsp:nvSpPr>
        <dsp:cNvPr id="0" name=""/>
        <dsp:cNvSpPr/>
      </dsp:nvSpPr>
      <dsp:spPr>
        <a:xfrm>
          <a:off x="2541844" y="4410015"/>
          <a:ext cx="1634114" cy="4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887"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Information</a:t>
          </a:r>
        </a:p>
      </dsp:txBody>
      <dsp:txXfrm>
        <a:off x="2563225" y="4431396"/>
        <a:ext cx="1591352" cy="395238"/>
      </dsp:txXfrm>
    </dsp:sp>
    <dsp:sp modelId="{E01AA7D7-0969-4E98-8529-3C7DD92E13C0}">
      <dsp:nvSpPr>
        <dsp:cNvPr id="0" name=""/>
        <dsp:cNvSpPr/>
      </dsp:nvSpPr>
      <dsp:spPr>
        <a:xfrm>
          <a:off x="2088462" y="3980386"/>
          <a:ext cx="757656" cy="75772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2F012-0031-4F9A-AB3A-ECE0FB1FBA75}">
      <dsp:nvSpPr>
        <dsp:cNvPr id="0" name=""/>
        <dsp:cNvSpPr/>
      </dsp:nvSpPr>
      <dsp:spPr>
        <a:xfrm>
          <a:off x="3314654" y="3629608"/>
          <a:ext cx="1634114" cy="4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887"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Knowledge</a:t>
          </a:r>
        </a:p>
      </dsp:txBody>
      <dsp:txXfrm>
        <a:off x="3336035" y="3650989"/>
        <a:ext cx="1591352" cy="395238"/>
      </dsp:txXfrm>
    </dsp:sp>
    <dsp:sp modelId="{71394DED-850C-425B-A9FC-87F46A77F5D3}">
      <dsp:nvSpPr>
        <dsp:cNvPr id="0" name=""/>
        <dsp:cNvSpPr/>
      </dsp:nvSpPr>
      <dsp:spPr>
        <a:xfrm>
          <a:off x="2861272" y="3199979"/>
          <a:ext cx="757656" cy="75772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6EA093-D8D5-4B86-8717-3B1378C1D8A6}">
      <dsp:nvSpPr>
        <dsp:cNvPr id="0" name=""/>
        <dsp:cNvSpPr/>
      </dsp:nvSpPr>
      <dsp:spPr>
        <a:xfrm>
          <a:off x="3780765" y="2775210"/>
          <a:ext cx="1634114" cy="4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887"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Understanding</a:t>
          </a:r>
        </a:p>
      </dsp:txBody>
      <dsp:txXfrm>
        <a:off x="3802146" y="2796591"/>
        <a:ext cx="1591352" cy="395238"/>
      </dsp:txXfrm>
    </dsp:sp>
    <dsp:sp modelId="{66A4FA0A-D662-476F-B4C3-B41A5621FD91}">
      <dsp:nvSpPr>
        <dsp:cNvPr id="0" name=""/>
        <dsp:cNvSpPr/>
      </dsp:nvSpPr>
      <dsp:spPr>
        <a:xfrm>
          <a:off x="3327383" y="2345581"/>
          <a:ext cx="757656" cy="757724"/>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24ABF9-E355-4C4F-B354-72D28F841B64}">
      <dsp:nvSpPr>
        <dsp:cNvPr id="0" name=""/>
        <dsp:cNvSpPr/>
      </dsp:nvSpPr>
      <dsp:spPr>
        <a:xfrm>
          <a:off x="4081403" y="1854924"/>
          <a:ext cx="1634114" cy="4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887"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Wisdom</a:t>
          </a:r>
        </a:p>
      </dsp:txBody>
      <dsp:txXfrm>
        <a:off x="4102784" y="1876305"/>
        <a:ext cx="1591352" cy="395238"/>
      </dsp:txXfrm>
    </dsp:sp>
    <dsp:sp modelId="{7B70C2A5-2CEA-47A3-9AE4-F8985576B0F5}">
      <dsp:nvSpPr>
        <dsp:cNvPr id="0" name=""/>
        <dsp:cNvSpPr/>
      </dsp:nvSpPr>
      <dsp:spPr>
        <a:xfrm>
          <a:off x="3628021" y="1425294"/>
          <a:ext cx="757656" cy="757724"/>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EAC8D5-20D2-457E-8B78-D7D332746515}">
      <dsp:nvSpPr>
        <dsp:cNvPr id="0" name=""/>
        <dsp:cNvSpPr/>
      </dsp:nvSpPr>
      <dsp:spPr>
        <a:xfrm>
          <a:off x="4245057" y="949759"/>
          <a:ext cx="1634114" cy="4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5887"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Application</a:t>
          </a:r>
        </a:p>
      </dsp:txBody>
      <dsp:txXfrm>
        <a:off x="4266438" y="971140"/>
        <a:ext cx="1591352" cy="395238"/>
      </dsp:txXfrm>
    </dsp:sp>
    <dsp:sp modelId="{1E093D5C-3069-4EA2-A19B-7B68F09A88B6}">
      <dsp:nvSpPr>
        <dsp:cNvPr id="0" name=""/>
        <dsp:cNvSpPr/>
      </dsp:nvSpPr>
      <dsp:spPr>
        <a:xfrm>
          <a:off x="3791675" y="520130"/>
          <a:ext cx="757656" cy="757724"/>
        </a:xfrm>
        <a:prstGeom prst="ellipse">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A1D9D-3338-4137-95E3-7DB2CFE52734}" type="datetimeFigureOut">
              <a:rPr lang="en-US" smtClean="0"/>
              <a:t>2/12/2019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780A99-B57B-4E00-8AE8-703D65DAD165}" type="slidenum">
              <a:rPr lang="en-US" smtClean="0"/>
              <a:t>‹#›</a:t>
            </a:fld>
            <a:endParaRPr lang="en-US"/>
          </a:p>
        </p:txBody>
      </p:sp>
    </p:spTree>
    <p:extLst>
      <p:ext uri="{BB962C8B-B14F-4D97-AF65-F5344CB8AC3E}">
        <p14:creationId xmlns:p14="http://schemas.microsoft.com/office/powerpoint/2010/main" val="359512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4BFF0C-DB00-41E5-AB53-A11A04612BD6}" type="slidenum">
              <a:rPr lang="en-US" smtClean="0"/>
              <a:pPr>
                <a:defRPr/>
              </a:pPr>
              <a:t>3</a:t>
            </a:fld>
            <a:endParaRPr lang="en-US"/>
          </a:p>
        </p:txBody>
      </p:sp>
    </p:spTree>
    <p:extLst>
      <p:ext uri="{BB962C8B-B14F-4D97-AF65-F5344CB8AC3E}">
        <p14:creationId xmlns:p14="http://schemas.microsoft.com/office/powerpoint/2010/main" val="3243025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4BFF0C-DB00-41E5-AB53-A11A04612BD6}" type="slidenum">
              <a:rPr lang="en-US" smtClean="0"/>
              <a:pPr>
                <a:defRPr/>
              </a:pPr>
              <a:t>40</a:t>
            </a:fld>
            <a:endParaRPr lang="en-US"/>
          </a:p>
        </p:txBody>
      </p:sp>
    </p:spTree>
    <p:extLst>
      <p:ext uri="{BB962C8B-B14F-4D97-AF65-F5344CB8AC3E}">
        <p14:creationId xmlns:p14="http://schemas.microsoft.com/office/powerpoint/2010/main" val="77384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74BFF0C-DB00-41E5-AB53-A11A04612BD6}" type="slidenum">
              <a:rPr lang="en-US" smtClean="0"/>
              <a:pPr>
                <a:defRPr/>
              </a:pPr>
              <a:t>47</a:t>
            </a:fld>
            <a:endParaRPr lang="en-US"/>
          </a:p>
        </p:txBody>
      </p:sp>
    </p:spTree>
    <p:extLst>
      <p:ext uri="{BB962C8B-B14F-4D97-AF65-F5344CB8AC3E}">
        <p14:creationId xmlns:p14="http://schemas.microsoft.com/office/powerpoint/2010/main" val="195451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8BF335F8-0389-41BF-A16B-EDE4EFDBE832}" type="slidenum">
              <a:rPr lang="en-US" smtClean="0"/>
              <a:pPr/>
              <a:t>50</a:t>
            </a:fld>
            <a:endParaRPr lang="en-US" dirty="0"/>
          </a:p>
        </p:txBody>
      </p:sp>
      <p:sp>
        <p:nvSpPr>
          <p:cNvPr id="28675" name="Rectangle 2"/>
          <p:cNvSpPr>
            <a:spLocks noGrp="1" noRot="1" noChangeAspect="1" noChangeArrowheads="1" noTextEdit="1"/>
          </p:cNvSpPr>
          <p:nvPr>
            <p:ph type="sldImg"/>
          </p:nvPr>
        </p:nvSpPr>
        <p:spPr>
          <a:xfrm>
            <a:off x="450850" y="715963"/>
            <a:ext cx="6359525" cy="3578225"/>
          </a:xfrm>
          <a:ln/>
        </p:spPr>
      </p:sp>
      <p:sp>
        <p:nvSpPr>
          <p:cNvPr id="28676" name="Rectangle 3"/>
          <p:cNvSpPr>
            <a:spLocks noGrp="1" noChangeArrowheads="1"/>
          </p:cNvSpPr>
          <p:nvPr>
            <p:ph type="body" idx="1"/>
          </p:nvPr>
        </p:nvSpPr>
        <p:spPr>
          <a:noFill/>
          <a:ln/>
        </p:spPr>
        <p:txBody>
          <a:bodyPr/>
          <a:lstStyle/>
          <a:p>
            <a:pPr defTabSz="981651">
              <a:defRPr/>
            </a:pPr>
            <a:endParaRPr lang="en-US" sz="1800" dirty="0"/>
          </a:p>
        </p:txBody>
      </p:sp>
    </p:spTree>
    <p:extLst>
      <p:ext uri="{BB962C8B-B14F-4D97-AF65-F5344CB8AC3E}">
        <p14:creationId xmlns:p14="http://schemas.microsoft.com/office/powerpoint/2010/main" val="3400820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 Big Data was at the top of the Garner chart. This year it was replaced by Machine Learning. Blockchain and Tensor Flow are the newest buzzwords.</a:t>
            </a:r>
          </a:p>
        </p:txBody>
      </p:sp>
      <p:sp>
        <p:nvSpPr>
          <p:cNvPr id="4" name="Slide Number Placeholder 3"/>
          <p:cNvSpPr>
            <a:spLocks noGrp="1"/>
          </p:cNvSpPr>
          <p:nvPr>
            <p:ph type="sldNum" sz="quarter" idx="10"/>
          </p:nvPr>
        </p:nvSpPr>
        <p:spPr/>
        <p:txBody>
          <a:bodyPr/>
          <a:lstStyle/>
          <a:p>
            <a:pPr>
              <a:defRPr/>
            </a:pPr>
            <a:fld id="{574BFF0C-DB00-41E5-AB53-A11A04612BD6}" type="slidenum">
              <a:rPr lang="en-US" smtClean="0"/>
              <a:pPr>
                <a:defRPr/>
              </a:pPr>
              <a:t>4</a:t>
            </a:fld>
            <a:endParaRPr lang="en-US"/>
          </a:p>
        </p:txBody>
      </p:sp>
    </p:spTree>
    <p:extLst>
      <p:ext uri="{BB962C8B-B14F-4D97-AF65-F5344CB8AC3E}">
        <p14:creationId xmlns:p14="http://schemas.microsoft.com/office/powerpoint/2010/main" val="277178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a:t>
            </a:r>
            <a:r>
              <a:rPr lang="en-US" baseline="0" dirty="0"/>
              <a:t> paradigms are</a:t>
            </a:r>
          </a:p>
          <a:p>
            <a:pPr marL="171425" indent="-171425">
              <a:buFont typeface="Arial" panose="020B0604020202020204" pitchFamily="34" charset="0"/>
              <a:buChar char="•"/>
            </a:pPr>
            <a:r>
              <a:rPr lang="en-US" sz="1600" b="1" baseline="0" dirty="0"/>
              <a:t>Empirical   ---   </a:t>
            </a:r>
            <a:r>
              <a:rPr lang="en-US" sz="1600" b="1" dirty="0"/>
              <a:t>Isaac Newton</a:t>
            </a:r>
          </a:p>
          <a:p>
            <a:pPr marL="628625" lvl="1" indent="-171425">
              <a:buFont typeface="Arial" panose="020B0604020202020204" pitchFamily="34" charset="0"/>
              <a:buChar char="•"/>
            </a:pPr>
            <a:r>
              <a:rPr lang="en-US" dirty="0"/>
              <a:t>observations were descriptive and formulaic</a:t>
            </a:r>
          </a:p>
          <a:p>
            <a:pPr marL="628558" lvl="1" indent="-171425">
              <a:buFont typeface="Arial" panose="020B0604020202020204" pitchFamily="34" charset="0"/>
              <a:buChar char="•"/>
            </a:pPr>
            <a:r>
              <a:rPr lang="en-US" dirty="0"/>
              <a:t>Describes natural phenomena</a:t>
            </a:r>
          </a:p>
          <a:p>
            <a:pPr marL="171425" indent="-171425">
              <a:buFont typeface="Arial" panose="020B0604020202020204" pitchFamily="34" charset="0"/>
              <a:buChar char="•"/>
            </a:pPr>
            <a:r>
              <a:rPr lang="en-US" sz="1600" b="1" dirty="0"/>
              <a:t>Theoretical   ---   Albert Einstein </a:t>
            </a:r>
          </a:p>
          <a:p>
            <a:pPr marL="628625" lvl="1" indent="-171425">
              <a:buFont typeface="Arial" panose="020B0604020202020204" pitchFamily="34" charset="0"/>
              <a:buChar char="•"/>
            </a:pPr>
            <a:r>
              <a:rPr lang="en-US" dirty="0"/>
              <a:t>the quintessential theorist</a:t>
            </a:r>
          </a:p>
          <a:p>
            <a:pPr marL="171425" marR="0" lvl="1" indent="-171425"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a:t>Computational   ---   John McCarthy </a:t>
            </a:r>
          </a:p>
          <a:p>
            <a:pPr marL="628625" lvl="1" indent="-171425">
              <a:buFont typeface="Arial" panose="020B0604020202020204" pitchFamily="34" charset="0"/>
              <a:buChar char="•"/>
            </a:pPr>
            <a:r>
              <a:rPr lang="en-US" dirty="0"/>
              <a:t>1979 article </a:t>
            </a:r>
            <a:r>
              <a:rPr lang="en-US" i="1" dirty="0"/>
              <a:t>“Ascribing Mental Qualities to Machines”</a:t>
            </a:r>
          </a:p>
          <a:p>
            <a:pPr marL="171425" marR="0" lvl="1" indent="-171425"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a:t>Data Exploration / </a:t>
            </a:r>
            <a:r>
              <a:rPr lang="en-US" b="1" dirty="0" err="1"/>
              <a:t>eScience</a:t>
            </a:r>
            <a:r>
              <a:rPr lang="en-US" b="1" dirty="0"/>
              <a:t>   ---   Jim Gray </a:t>
            </a:r>
          </a:p>
          <a:p>
            <a:pPr marL="628625" lvl="1" indent="-171425">
              <a:buFont typeface="Arial" panose="020B0604020202020204" pitchFamily="34" charset="0"/>
              <a:buChar char="•"/>
            </a:pPr>
            <a:r>
              <a:rPr lang="en-US" dirty="0"/>
              <a:t>“Where IT meets Science”</a:t>
            </a:r>
          </a:p>
          <a:p>
            <a:pPr marL="628625" lvl="1" indent="-171425">
              <a:buFont typeface="Arial" panose="020B0604020202020204" pitchFamily="34" charset="0"/>
              <a:buChar char="•"/>
            </a:pPr>
            <a:r>
              <a:rPr lang="en-US" dirty="0"/>
              <a:t>set of tools and technologies to support data federation and collaboration for analysis, data mining, data visualization and exploration, and for scholarly communication and dissemination</a:t>
            </a:r>
          </a:p>
        </p:txBody>
      </p:sp>
      <p:sp>
        <p:nvSpPr>
          <p:cNvPr id="4" name="Slide Number Placeholder 3"/>
          <p:cNvSpPr>
            <a:spLocks noGrp="1"/>
          </p:cNvSpPr>
          <p:nvPr>
            <p:ph type="sldNum" sz="quarter" idx="10"/>
          </p:nvPr>
        </p:nvSpPr>
        <p:spPr/>
        <p:txBody>
          <a:bodyPr/>
          <a:lstStyle/>
          <a:p>
            <a:pPr>
              <a:defRPr/>
            </a:pPr>
            <a:fld id="{574BFF0C-DB00-41E5-AB53-A11A04612BD6}" type="slidenum">
              <a:rPr lang="en-US" smtClean="0"/>
              <a:pPr>
                <a:defRPr/>
              </a:pPr>
              <a:t>5</a:t>
            </a:fld>
            <a:endParaRPr lang="en-US"/>
          </a:p>
        </p:txBody>
      </p:sp>
    </p:spTree>
    <p:extLst>
      <p:ext uri="{BB962C8B-B14F-4D97-AF65-F5344CB8AC3E}">
        <p14:creationId xmlns:p14="http://schemas.microsoft.com/office/powerpoint/2010/main" val="145094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4</a:t>
            </a:r>
            <a:r>
              <a:rPr lang="en-US" baseline="30000" dirty="0"/>
              <a:t>th</a:t>
            </a:r>
            <a:r>
              <a:rPr lang="en-US" dirty="0"/>
              <a:t> paradigm, we’ll embrace Machine Learning following the enhanced DIKW pedagogy</a:t>
            </a:r>
          </a:p>
          <a:p>
            <a:pPr marL="342900" indent="-342900">
              <a:buFont typeface="Arial" panose="020B0604020202020204" pitchFamily="34" charset="0"/>
              <a:buChar char="•"/>
            </a:pPr>
            <a:r>
              <a:rPr lang="en-US" baseline="0" dirty="0"/>
              <a:t>Acquire</a:t>
            </a:r>
          </a:p>
          <a:p>
            <a:pPr marL="342900" indent="-342900">
              <a:buFont typeface="Arial" panose="020B0604020202020204" pitchFamily="34" charset="0"/>
              <a:buChar char="•"/>
            </a:pPr>
            <a:r>
              <a:rPr lang="en-US" baseline="0" dirty="0"/>
              <a:t>Analyze</a:t>
            </a:r>
          </a:p>
          <a:p>
            <a:pPr marL="342900" indent="-342900">
              <a:buFont typeface="Arial" panose="020B0604020202020204" pitchFamily="34" charset="0"/>
              <a:buChar char="•"/>
            </a:pPr>
            <a:r>
              <a:rPr lang="en-US" baseline="0" dirty="0"/>
              <a:t>Annunciate</a:t>
            </a:r>
          </a:p>
          <a:p>
            <a:pPr marL="342900" indent="-342900">
              <a:buFont typeface="Arial" panose="020B0604020202020204" pitchFamily="34" charset="0"/>
              <a:buChar char="•"/>
            </a:pPr>
            <a:r>
              <a:rPr lang="en-US" baseline="0" dirty="0"/>
              <a:t>Archive</a:t>
            </a:r>
          </a:p>
          <a:p>
            <a:pPr marL="342900" indent="-342900">
              <a:buFont typeface="Arial" panose="020B0604020202020204" pitchFamily="34" charset="0"/>
              <a:buChar char="•"/>
            </a:pPr>
            <a:r>
              <a:rPr lang="en-US" baseline="0" dirty="0"/>
              <a:t>Analyze</a:t>
            </a:r>
          </a:p>
          <a:p>
            <a:pPr marL="342900" indent="-342900">
              <a:buFont typeface="Arial" panose="020B0604020202020204" pitchFamily="34" charset="0"/>
              <a:buChar char="•"/>
            </a:pPr>
            <a:r>
              <a:rPr lang="en-US" baseline="0" dirty="0"/>
              <a:t>Anticipate</a:t>
            </a:r>
          </a:p>
          <a:p>
            <a:pPr marL="342900" indent="-342900">
              <a:buFont typeface="Arial" panose="020B0604020202020204" pitchFamily="34" charset="0"/>
              <a:buChar char="•"/>
            </a:pPr>
            <a:r>
              <a:rPr lang="en-US" baseline="0" dirty="0"/>
              <a:t>Apply</a:t>
            </a:r>
            <a:endParaRPr lang="en-US" dirty="0"/>
          </a:p>
        </p:txBody>
      </p:sp>
      <p:sp>
        <p:nvSpPr>
          <p:cNvPr id="4" name="Slide Number Placeholder 3"/>
          <p:cNvSpPr>
            <a:spLocks noGrp="1"/>
          </p:cNvSpPr>
          <p:nvPr>
            <p:ph type="sldNum" sz="quarter" idx="10"/>
          </p:nvPr>
        </p:nvSpPr>
        <p:spPr/>
        <p:txBody>
          <a:bodyPr/>
          <a:lstStyle/>
          <a:p>
            <a:pPr>
              <a:defRPr/>
            </a:pPr>
            <a:fld id="{574BFF0C-DB00-41E5-AB53-A11A04612BD6}" type="slidenum">
              <a:rPr lang="en-US" smtClean="0"/>
              <a:pPr>
                <a:defRPr/>
              </a:pPr>
              <a:t>6</a:t>
            </a:fld>
            <a:endParaRPr lang="en-US"/>
          </a:p>
        </p:txBody>
      </p:sp>
    </p:spTree>
    <p:extLst>
      <p:ext uri="{BB962C8B-B14F-4D97-AF65-F5344CB8AC3E}">
        <p14:creationId xmlns:p14="http://schemas.microsoft.com/office/powerpoint/2010/main" val="274583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4BFF0C-DB00-41E5-AB53-A11A04612BD6}" type="slidenum">
              <a:rPr lang="en-US" smtClean="0"/>
              <a:pPr>
                <a:defRPr/>
              </a:pPr>
              <a:t>7</a:t>
            </a:fld>
            <a:endParaRPr lang="en-US"/>
          </a:p>
        </p:txBody>
      </p:sp>
    </p:spTree>
    <p:extLst>
      <p:ext uri="{BB962C8B-B14F-4D97-AF65-F5344CB8AC3E}">
        <p14:creationId xmlns:p14="http://schemas.microsoft.com/office/powerpoint/2010/main" val="760954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74BFF0C-DB00-41E5-AB53-A11A04612BD6}" type="slidenum">
              <a:rPr lang="en-US" smtClean="0"/>
              <a:pPr>
                <a:defRPr/>
              </a:pPr>
              <a:t>8</a:t>
            </a:fld>
            <a:endParaRPr lang="en-US"/>
          </a:p>
        </p:txBody>
      </p:sp>
    </p:spTree>
    <p:extLst>
      <p:ext uri="{BB962C8B-B14F-4D97-AF65-F5344CB8AC3E}">
        <p14:creationId xmlns:p14="http://schemas.microsoft.com/office/powerpoint/2010/main" val="4212639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74BFF0C-DB00-41E5-AB53-A11A04612BD6}" type="slidenum">
              <a:rPr lang="en-US" smtClean="0"/>
              <a:pPr>
                <a:defRPr/>
              </a:pPr>
              <a:t>9</a:t>
            </a:fld>
            <a:endParaRPr lang="en-US"/>
          </a:p>
        </p:txBody>
      </p:sp>
    </p:spTree>
    <p:extLst>
      <p:ext uri="{BB962C8B-B14F-4D97-AF65-F5344CB8AC3E}">
        <p14:creationId xmlns:p14="http://schemas.microsoft.com/office/powerpoint/2010/main" val="289654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74BFF0C-DB00-41E5-AB53-A11A04612BD6}" type="slidenum">
              <a:rPr lang="en-US" smtClean="0"/>
              <a:pPr>
                <a:defRPr/>
              </a:pPr>
              <a:t>10</a:t>
            </a:fld>
            <a:endParaRPr lang="en-US"/>
          </a:p>
        </p:txBody>
      </p:sp>
    </p:spTree>
    <p:extLst>
      <p:ext uri="{BB962C8B-B14F-4D97-AF65-F5344CB8AC3E}">
        <p14:creationId xmlns:p14="http://schemas.microsoft.com/office/powerpoint/2010/main" val="3571585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74BFF0C-DB00-41E5-AB53-A11A04612BD6}" type="slidenum">
              <a:rPr lang="en-US" smtClean="0"/>
              <a:pPr>
                <a:defRPr/>
              </a:pPr>
              <a:t>11</a:t>
            </a:fld>
            <a:endParaRPr lang="en-US"/>
          </a:p>
        </p:txBody>
      </p:sp>
    </p:spTree>
    <p:extLst>
      <p:ext uri="{BB962C8B-B14F-4D97-AF65-F5344CB8AC3E}">
        <p14:creationId xmlns:p14="http://schemas.microsoft.com/office/powerpoint/2010/main" val="402855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35789D-A536-4E4B-BCBE-C59BA58A78BF}"/>
              </a:ext>
            </a:extLst>
          </p:cNvPr>
          <p:cNvPicPr>
            <a:picLocks noChangeAspect="1"/>
          </p:cNvPicPr>
          <p:nvPr userDrawn="1"/>
        </p:nvPicPr>
        <p:blipFill>
          <a:blip r:embed="rId2"/>
          <a:stretch>
            <a:fillRect/>
          </a:stretch>
        </p:blipFill>
        <p:spPr>
          <a:xfrm>
            <a:off x="762" y="428"/>
            <a:ext cx="12190476" cy="6857143"/>
          </a:xfrm>
          <a:prstGeom prst="rect">
            <a:avLst/>
          </a:prstGeom>
        </p:spPr>
      </p:pic>
      <p:pic>
        <p:nvPicPr>
          <p:cNvPr id="1028" name="Picture 4" descr="C:\Users\mark\AppData\Local\Temp\SNAGHTML13577250.PNG">
            <a:extLst>
              <a:ext uri="{FF2B5EF4-FFF2-40B4-BE49-F238E27FC236}">
                <a16:creationId xmlns:a16="http://schemas.microsoft.com/office/drawing/2014/main" id="{6FFF3176-FE4E-45E6-BE37-EA634C523B4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4400" y="1579563"/>
            <a:ext cx="10363200" cy="42005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3E91CD5-F810-4E6D-A418-70F923C4530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 b="410"/>
          <a:stretch/>
        </p:blipFill>
        <p:spPr>
          <a:xfrm>
            <a:off x="8116210" y="1584587"/>
            <a:ext cx="3145536" cy="3915783"/>
          </a:xfrm>
          <a:prstGeom prst="rect">
            <a:avLst/>
          </a:prstGeom>
        </p:spPr>
      </p:pic>
      <p:sp>
        <p:nvSpPr>
          <p:cNvPr id="2" name="Title 1">
            <a:extLst>
              <a:ext uri="{FF2B5EF4-FFF2-40B4-BE49-F238E27FC236}">
                <a16:creationId xmlns:a16="http://schemas.microsoft.com/office/drawing/2014/main" id="{51D1A4CD-FED1-4449-8868-085DB86253E9}"/>
              </a:ext>
            </a:extLst>
          </p:cNvPr>
          <p:cNvSpPr>
            <a:spLocks noGrp="1"/>
          </p:cNvSpPr>
          <p:nvPr>
            <p:ph type="ctrTitle"/>
          </p:nvPr>
        </p:nvSpPr>
        <p:spPr>
          <a:xfrm>
            <a:off x="1463040" y="1920240"/>
            <a:ext cx="9144000" cy="630936"/>
          </a:xfrm>
        </p:spPr>
        <p:txBody>
          <a:bodyPr anchor="b"/>
          <a:lstStyle>
            <a:lvl1pPr algn="l">
              <a:defRPr sz="3600">
                <a:solidFill>
                  <a:srgbClr val="003760"/>
                </a:solidFill>
                <a:latin typeface="Trebuchet MS" panose="020B0603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4475F4F-6ECA-488C-A02D-CC878C4F967E}"/>
              </a:ext>
            </a:extLst>
          </p:cNvPr>
          <p:cNvSpPr>
            <a:spLocks noGrp="1"/>
          </p:cNvSpPr>
          <p:nvPr>
            <p:ph type="subTitle" idx="1"/>
          </p:nvPr>
        </p:nvSpPr>
        <p:spPr>
          <a:xfrm>
            <a:off x="1463040" y="2560320"/>
            <a:ext cx="9144000" cy="667512"/>
          </a:xfrm>
        </p:spPr>
        <p:txBody>
          <a:bodyPr>
            <a:normAutofit/>
          </a:bodyPr>
          <a:lstStyle>
            <a:lvl1pPr marL="0" indent="0" algn="l">
              <a:buNone/>
              <a:defRPr sz="2000">
                <a:solidFill>
                  <a:srgbClr val="003760"/>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9036E75-4AFB-47E0-BCCA-14E6166F4A0B}"/>
              </a:ext>
            </a:extLst>
          </p:cNvPr>
          <p:cNvSpPr>
            <a:spLocks noGrp="1"/>
          </p:cNvSpPr>
          <p:nvPr>
            <p:ph type="dt" sz="half" idx="10"/>
          </p:nvPr>
        </p:nvSpPr>
        <p:spPr>
          <a:xfrm>
            <a:off x="1463040" y="4754880"/>
            <a:ext cx="2743200" cy="365125"/>
          </a:xfrm>
        </p:spPr>
        <p:txBody>
          <a:bodyPr/>
          <a:lstStyle>
            <a:lvl1pPr algn="l">
              <a:defRPr sz="1800">
                <a:solidFill>
                  <a:srgbClr val="003760"/>
                </a:solidFill>
                <a:latin typeface="Trebuchet MS" panose="020B0603020202020204" pitchFamily="34" charset="0"/>
              </a:defRPr>
            </a:lvl1pPr>
          </a:lstStyle>
          <a:p>
            <a:r>
              <a:rPr lang="en-US"/>
              <a:t>January 10, 2019</a:t>
            </a:r>
            <a:endParaRPr lang="en-US" dirty="0"/>
          </a:p>
        </p:txBody>
      </p:sp>
      <p:sp>
        <p:nvSpPr>
          <p:cNvPr id="5" name="Footer Placeholder 4">
            <a:extLst>
              <a:ext uri="{FF2B5EF4-FFF2-40B4-BE49-F238E27FC236}">
                <a16:creationId xmlns:a16="http://schemas.microsoft.com/office/drawing/2014/main" id="{EB7D8B0D-378E-467B-8E44-FA6AE40C0519}"/>
              </a:ext>
            </a:extLst>
          </p:cNvPr>
          <p:cNvSpPr>
            <a:spLocks noGrp="1"/>
          </p:cNvSpPr>
          <p:nvPr>
            <p:ph type="ftr" sz="quarter" idx="11"/>
          </p:nvPr>
        </p:nvSpPr>
        <p:spPr/>
        <p:txBody>
          <a:bodyPr/>
          <a:lstStyle/>
          <a:p>
            <a:r>
              <a:rPr lang="en-US"/>
              <a:t>Copyright © 2018-2019 by Mark Reynolds</a:t>
            </a:r>
          </a:p>
        </p:txBody>
      </p:sp>
      <p:sp>
        <p:nvSpPr>
          <p:cNvPr id="6" name="Slide Number Placeholder 5">
            <a:extLst>
              <a:ext uri="{FF2B5EF4-FFF2-40B4-BE49-F238E27FC236}">
                <a16:creationId xmlns:a16="http://schemas.microsoft.com/office/drawing/2014/main" id="{7866BE91-5664-44AC-8C9A-1A479C7EE41E}"/>
              </a:ext>
            </a:extLst>
          </p:cNvPr>
          <p:cNvSpPr>
            <a:spLocks noGrp="1"/>
          </p:cNvSpPr>
          <p:nvPr>
            <p:ph type="sldNum" sz="quarter" idx="12"/>
          </p:nvPr>
        </p:nvSpPr>
        <p:spPr/>
        <p:txBody>
          <a:bodyPr/>
          <a:lstStyle/>
          <a:p>
            <a:fld id="{30C88ED6-56DE-41D3-B605-8B8A55E527FB}" type="slidenum">
              <a:rPr lang="en-US" smtClean="0"/>
              <a:t>‹#›</a:t>
            </a:fld>
            <a:endParaRPr lang="en-US"/>
          </a:p>
        </p:txBody>
      </p:sp>
      <p:sp>
        <p:nvSpPr>
          <p:cNvPr id="17" name="TextBox 16">
            <a:extLst>
              <a:ext uri="{FF2B5EF4-FFF2-40B4-BE49-F238E27FC236}">
                <a16:creationId xmlns:a16="http://schemas.microsoft.com/office/drawing/2014/main" id="{CCC0D40A-849A-486E-915B-16F23820D12E}"/>
              </a:ext>
            </a:extLst>
          </p:cNvPr>
          <p:cNvSpPr txBox="1"/>
          <p:nvPr userDrawn="1"/>
        </p:nvSpPr>
        <p:spPr>
          <a:xfrm>
            <a:off x="1463040" y="3291840"/>
            <a:ext cx="6715027" cy="954107"/>
          </a:xfrm>
          <a:prstGeom prst="rect">
            <a:avLst/>
          </a:prstGeom>
          <a:noFill/>
        </p:spPr>
        <p:txBody>
          <a:bodyPr wrap="square" rtlCol="0">
            <a:spAutoFit/>
          </a:bodyPr>
          <a:lstStyle/>
          <a:p>
            <a:r>
              <a:rPr lang="en-US" sz="2000" spc="100" baseline="0" dirty="0">
                <a:solidFill>
                  <a:srgbClr val="003760"/>
                </a:solidFill>
                <a:latin typeface="Trebuchet MS" panose="020B0603020202020204" pitchFamily="34" charset="0"/>
              </a:rPr>
              <a:t>Mark Reynolds</a:t>
            </a:r>
            <a:br>
              <a:rPr lang="en-US" sz="2000" spc="100" baseline="0" dirty="0">
                <a:solidFill>
                  <a:srgbClr val="003760"/>
                </a:solidFill>
                <a:latin typeface="Trebuchet MS" panose="020B0603020202020204" pitchFamily="34" charset="0"/>
              </a:rPr>
            </a:br>
            <a:r>
              <a:rPr lang="en-US" dirty="0">
                <a:solidFill>
                  <a:srgbClr val="003760"/>
                </a:solidFill>
                <a:latin typeface="Trebuchet MS" panose="020B0603020202020204" pitchFamily="34" charset="0"/>
              </a:rPr>
              <a:t>Digital Transformation &amp; Data Driven Solutions</a:t>
            </a:r>
          </a:p>
          <a:p>
            <a:r>
              <a:rPr lang="en-US" dirty="0">
                <a:solidFill>
                  <a:srgbClr val="003760"/>
                </a:solidFill>
                <a:latin typeface="Trebuchet MS" panose="020B0603020202020204" pitchFamily="34" charset="0"/>
              </a:rPr>
              <a:t>Principal Architect / Systems Engineer</a:t>
            </a:r>
          </a:p>
        </p:txBody>
      </p:sp>
    </p:spTree>
    <p:extLst>
      <p:ext uri="{BB962C8B-B14F-4D97-AF65-F5344CB8AC3E}">
        <p14:creationId xmlns:p14="http://schemas.microsoft.com/office/powerpoint/2010/main" val="1382274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FA57-1B59-4BAD-A3ED-11300D9339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681715-4D40-4A32-84B7-449BF82DA8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D8B0DC-4E37-4E5B-8616-661947457493}"/>
              </a:ext>
            </a:extLst>
          </p:cNvPr>
          <p:cNvSpPr>
            <a:spLocks noGrp="1"/>
          </p:cNvSpPr>
          <p:nvPr>
            <p:ph type="dt" sz="half" idx="10"/>
          </p:nvPr>
        </p:nvSpPr>
        <p:spPr/>
        <p:txBody>
          <a:bodyPr/>
          <a:lstStyle/>
          <a:p>
            <a:r>
              <a:rPr lang="en-US"/>
              <a:t>January 10, 2019</a:t>
            </a:r>
          </a:p>
        </p:txBody>
      </p:sp>
      <p:sp>
        <p:nvSpPr>
          <p:cNvPr id="5" name="Footer Placeholder 4">
            <a:extLst>
              <a:ext uri="{FF2B5EF4-FFF2-40B4-BE49-F238E27FC236}">
                <a16:creationId xmlns:a16="http://schemas.microsoft.com/office/drawing/2014/main" id="{3CBDD14D-2F73-4EC5-A7A4-7C36653DD07D}"/>
              </a:ext>
            </a:extLst>
          </p:cNvPr>
          <p:cNvSpPr>
            <a:spLocks noGrp="1"/>
          </p:cNvSpPr>
          <p:nvPr>
            <p:ph type="ftr" sz="quarter" idx="11"/>
          </p:nvPr>
        </p:nvSpPr>
        <p:spPr/>
        <p:txBody>
          <a:bodyPr/>
          <a:lstStyle/>
          <a:p>
            <a:r>
              <a:rPr lang="en-US"/>
              <a:t>Copyright © 2018-2019 by Mark Reynolds</a:t>
            </a:r>
          </a:p>
        </p:txBody>
      </p:sp>
      <p:sp>
        <p:nvSpPr>
          <p:cNvPr id="6" name="Slide Number Placeholder 5">
            <a:extLst>
              <a:ext uri="{FF2B5EF4-FFF2-40B4-BE49-F238E27FC236}">
                <a16:creationId xmlns:a16="http://schemas.microsoft.com/office/drawing/2014/main" id="{ABA1951B-0C9C-47A2-8000-03B5F9163F25}"/>
              </a:ext>
            </a:extLst>
          </p:cNvPr>
          <p:cNvSpPr>
            <a:spLocks noGrp="1"/>
          </p:cNvSpPr>
          <p:nvPr>
            <p:ph type="sldNum" sz="quarter" idx="12"/>
          </p:nvPr>
        </p:nvSpPr>
        <p:spPr/>
        <p:txBody>
          <a:bodyPr/>
          <a:lstStyle/>
          <a:p>
            <a:fld id="{30C88ED6-56DE-41D3-B605-8B8A55E527FB}" type="slidenum">
              <a:rPr lang="en-US" smtClean="0"/>
              <a:t>‹#›</a:t>
            </a:fld>
            <a:endParaRPr lang="en-US"/>
          </a:p>
        </p:txBody>
      </p:sp>
    </p:spTree>
    <p:extLst>
      <p:ext uri="{BB962C8B-B14F-4D97-AF65-F5344CB8AC3E}">
        <p14:creationId xmlns:p14="http://schemas.microsoft.com/office/powerpoint/2010/main" val="1037573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FE5D2E-C37B-47C0-8A9E-FCE33C1BED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CAD631-2BFD-4902-BCAA-EF689C0BFDB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8CCF4-B703-4D81-AA6F-28513A6DAAD9}"/>
              </a:ext>
            </a:extLst>
          </p:cNvPr>
          <p:cNvSpPr>
            <a:spLocks noGrp="1"/>
          </p:cNvSpPr>
          <p:nvPr>
            <p:ph type="dt" sz="half" idx="10"/>
          </p:nvPr>
        </p:nvSpPr>
        <p:spPr/>
        <p:txBody>
          <a:bodyPr/>
          <a:lstStyle/>
          <a:p>
            <a:r>
              <a:rPr lang="en-US"/>
              <a:t>January 10, 2019</a:t>
            </a:r>
          </a:p>
        </p:txBody>
      </p:sp>
      <p:sp>
        <p:nvSpPr>
          <p:cNvPr id="5" name="Footer Placeholder 4">
            <a:extLst>
              <a:ext uri="{FF2B5EF4-FFF2-40B4-BE49-F238E27FC236}">
                <a16:creationId xmlns:a16="http://schemas.microsoft.com/office/drawing/2014/main" id="{87D7E700-2B5E-4482-A3E5-A7AA59C2A270}"/>
              </a:ext>
            </a:extLst>
          </p:cNvPr>
          <p:cNvSpPr>
            <a:spLocks noGrp="1"/>
          </p:cNvSpPr>
          <p:nvPr>
            <p:ph type="ftr" sz="quarter" idx="11"/>
          </p:nvPr>
        </p:nvSpPr>
        <p:spPr/>
        <p:txBody>
          <a:bodyPr/>
          <a:lstStyle/>
          <a:p>
            <a:r>
              <a:rPr lang="en-US"/>
              <a:t>Copyright © 2018-2019 by Mark Reynolds</a:t>
            </a:r>
          </a:p>
        </p:txBody>
      </p:sp>
      <p:sp>
        <p:nvSpPr>
          <p:cNvPr id="6" name="Slide Number Placeholder 5">
            <a:extLst>
              <a:ext uri="{FF2B5EF4-FFF2-40B4-BE49-F238E27FC236}">
                <a16:creationId xmlns:a16="http://schemas.microsoft.com/office/drawing/2014/main" id="{538CBF03-35FA-4264-BD95-1EBBF1B0AFD5}"/>
              </a:ext>
            </a:extLst>
          </p:cNvPr>
          <p:cNvSpPr>
            <a:spLocks noGrp="1"/>
          </p:cNvSpPr>
          <p:nvPr>
            <p:ph type="sldNum" sz="quarter" idx="12"/>
          </p:nvPr>
        </p:nvSpPr>
        <p:spPr/>
        <p:txBody>
          <a:bodyPr/>
          <a:lstStyle/>
          <a:p>
            <a:fld id="{30C88ED6-56DE-41D3-B605-8B8A55E527FB}" type="slidenum">
              <a:rPr lang="en-US" smtClean="0"/>
              <a:t>‹#›</a:t>
            </a:fld>
            <a:endParaRPr lang="en-US"/>
          </a:p>
        </p:txBody>
      </p:sp>
    </p:spTree>
    <p:extLst>
      <p:ext uri="{BB962C8B-B14F-4D97-AF65-F5344CB8AC3E}">
        <p14:creationId xmlns:p14="http://schemas.microsoft.com/office/powerpoint/2010/main" val="81940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D2CE-945B-4601-8865-392255523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93E6C5-4B9B-4709-9873-99EF1D5AFC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8B5E4-0173-401D-A461-2515D4D19737}"/>
              </a:ext>
            </a:extLst>
          </p:cNvPr>
          <p:cNvSpPr>
            <a:spLocks noGrp="1"/>
          </p:cNvSpPr>
          <p:nvPr>
            <p:ph type="dt" sz="half" idx="10"/>
          </p:nvPr>
        </p:nvSpPr>
        <p:spPr/>
        <p:txBody>
          <a:bodyPr/>
          <a:lstStyle/>
          <a:p>
            <a:r>
              <a:rPr lang="en-US"/>
              <a:t>January 10, 2019</a:t>
            </a:r>
          </a:p>
        </p:txBody>
      </p:sp>
      <p:sp>
        <p:nvSpPr>
          <p:cNvPr id="5" name="Footer Placeholder 4">
            <a:extLst>
              <a:ext uri="{FF2B5EF4-FFF2-40B4-BE49-F238E27FC236}">
                <a16:creationId xmlns:a16="http://schemas.microsoft.com/office/drawing/2014/main" id="{CC531663-E377-41E6-B3A3-2176CBC999C2}"/>
              </a:ext>
            </a:extLst>
          </p:cNvPr>
          <p:cNvSpPr>
            <a:spLocks noGrp="1"/>
          </p:cNvSpPr>
          <p:nvPr>
            <p:ph type="ftr" sz="quarter" idx="11"/>
          </p:nvPr>
        </p:nvSpPr>
        <p:spPr/>
        <p:txBody>
          <a:bodyPr/>
          <a:lstStyle/>
          <a:p>
            <a:r>
              <a:rPr lang="en-US"/>
              <a:t>Copyright © 2018-2019 by Mark Reynolds</a:t>
            </a:r>
          </a:p>
        </p:txBody>
      </p:sp>
      <p:sp>
        <p:nvSpPr>
          <p:cNvPr id="6" name="Slide Number Placeholder 5">
            <a:extLst>
              <a:ext uri="{FF2B5EF4-FFF2-40B4-BE49-F238E27FC236}">
                <a16:creationId xmlns:a16="http://schemas.microsoft.com/office/drawing/2014/main" id="{ECA06EAD-4A2E-430A-940C-A60B0559CDDF}"/>
              </a:ext>
            </a:extLst>
          </p:cNvPr>
          <p:cNvSpPr>
            <a:spLocks noGrp="1"/>
          </p:cNvSpPr>
          <p:nvPr>
            <p:ph type="sldNum" sz="quarter" idx="12"/>
          </p:nvPr>
        </p:nvSpPr>
        <p:spPr/>
        <p:txBody>
          <a:bodyPr/>
          <a:lstStyle/>
          <a:p>
            <a:fld id="{30C88ED6-56DE-41D3-B605-8B8A55E527FB}" type="slidenum">
              <a:rPr lang="en-US" smtClean="0"/>
              <a:t>‹#›</a:t>
            </a:fld>
            <a:endParaRPr lang="en-US"/>
          </a:p>
        </p:txBody>
      </p:sp>
    </p:spTree>
    <p:extLst>
      <p:ext uri="{BB962C8B-B14F-4D97-AF65-F5344CB8AC3E}">
        <p14:creationId xmlns:p14="http://schemas.microsoft.com/office/powerpoint/2010/main" val="111731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9595-02EA-4CD6-A449-A2F52E0035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C0A6A3-A305-4319-9B0D-5DAC853492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3BF1049-3F5F-4D63-9851-99B7B7BC52DD}"/>
              </a:ext>
            </a:extLst>
          </p:cNvPr>
          <p:cNvSpPr>
            <a:spLocks noGrp="1"/>
          </p:cNvSpPr>
          <p:nvPr>
            <p:ph type="dt" sz="half" idx="10"/>
          </p:nvPr>
        </p:nvSpPr>
        <p:spPr/>
        <p:txBody>
          <a:bodyPr/>
          <a:lstStyle/>
          <a:p>
            <a:r>
              <a:rPr lang="en-US"/>
              <a:t>January 10, 2019</a:t>
            </a:r>
          </a:p>
        </p:txBody>
      </p:sp>
      <p:sp>
        <p:nvSpPr>
          <p:cNvPr id="5" name="Footer Placeholder 4">
            <a:extLst>
              <a:ext uri="{FF2B5EF4-FFF2-40B4-BE49-F238E27FC236}">
                <a16:creationId xmlns:a16="http://schemas.microsoft.com/office/drawing/2014/main" id="{1EAE22FE-7FD7-4AA2-BF08-9BC21B6B3B87}"/>
              </a:ext>
            </a:extLst>
          </p:cNvPr>
          <p:cNvSpPr>
            <a:spLocks noGrp="1"/>
          </p:cNvSpPr>
          <p:nvPr>
            <p:ph type="ftr" sz="quarter" idx="11"/>
          </p:nvPr>
        </p:nvSpPr>
        <p:spPr/>
        <p:txBody>
          <a:bodyPr/>
          <a:lstStyle/>
          <a:p>
            <a:r>
              <a:rPr lang="en-US"/>
              <a:t>Copyright © 2018-2019 by Mark Reynolds</a:t>
            </a:r>
          </a:p>
        </p:txBody>
      </p:sp>
      <p:sp>
        <p:nvSpPr>
          <p:cNvPr id="6" name="Slide Number Placeholder 5">
            <a:extLst>
              <a:ext uri="{FF2B5EF4-FFF2-40B4-BE49-F238E27FC236}">
                <a16:creationId xmlns:a16="http://schemas.microsoft.com/office/drawing/2014/main" id="{A3663E29-6EFF-492C-9A9F-06C04119705B}"/>
              </a:ext>
            </a:extLst>
          </p:cNvPr>
          <p:cNvSpPr>
            <a:spLocks noGrp="1"/>
          </p:cNvSpPr>
          <p:nvPr>
            <p:ph type="sldNum" sz="quarter" idx="12"/>
          </p:nvPr>
        </p:nvSpPr>
        <p:spPr/>
        <p:txBody>
          <a:bodyPr/>
          <a:lstStyle/>
          <a:p>
            <a:fld id="{30C88ED6-56DE-41D3-B605-8B8A55E527FB}" type="slidenum">
              <a:rPr lang="en-US" smtClean="0"/>
              <a:t>‹#›</a:t>
            </a:fld>
            <a:endParaRPr lang="en-US"/>
          </a:p>
        </p:txBody>
      </p:sp>
    </p:spTree>
    <p:extLst>
      <p:ext uri="{BB962C8B-B14F-4D97-AF65-F5344CB8AC3E}">
        <p14:creationId xmlns:p14="http://schemas.microsoft.com/office/powerpoint/2010/main" val="3489803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DDE6-FFAE-4B4E-83DE-37BFA87B77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CD88A0-D2C3-4FCF-BF8E-98BE022B6047}"/>
              </a:ext>
            </a:extLst>
          </p:cNvPr>
          <p:cNvSpPr>
            <a:spLocks noGrp="1"/>
          </p:cNvSpPr>
          <p:nvPr>
            <p:ph sz="half" idx="1"/>
          </p:nvPr>
        </p:nvSpPr>
        <p:spPr>
          <a:xfrm>
            <a:off x="838200" y="1188720"/>
            <a:ext cx="5181600" cy="5212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131958-B091-4AFC-9976-4E05BDC0D6EF}"/>
              </a:ext>
            </a:extLst>
          </p:cNvPr>
          <p:cNvSpPr>
            <a:spLocks noGrp="1"/>
          </p:cNvSpPr>
          <p:nvPr>
            <p:ph sz="half" idx="2"/>
          </p:nvPr>
        </p:nvSpPr>
        <p:spPr>
          <a:xfrm>
            <a:off x="6172200" y="1188720"/>
            <a:ext cx="5181600" cy="5212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337991-A0B0-4F0D-BFBA-DD110D5F6618}"/>
              </a:ext>
            </a:extLst>
          </p:cNvPr>
          <p:cNvSpPr>
            <a:spLocks noGrp="1"/>
          </p:cNvSpPr>
          <p:nvPr>
            <p:ph type="dt" sz="half" idx="10"/>
          </p:nvPr>
        </p:nvSpPr>
        <p:spPr/>
        <p:txBody>
          <a:bodyPr/>
          <a:lstStyle/>
          <a:p>
            <a:r>
              <a:rPr lang="en-US"/>
              <a:t>January 10, 2019</a:t>
            </a:r>
          </a:p>
        </p:txBody>
      </p:sp>
      <p:sp>
        <p:nvSpPr>
          <p:cNvPr id="6" name="Footer Placeholder 5">
            <a:extLst>
              <a:ext uri="{FF2B5EF4-FFF2-40B4-BE49-F238E27FC236}">
                <a16:creationId xmlns:a16="http://schemas.microsoft.com/office/drawing/2014/main" id="{3B37EF6E-E9D1-4C06-A7E7-5BCB6FBCEF74}"/>
              </a:ext>
            </a:extLst>
          </p:cNvPr>
          <p:cNvSpPr>
            <a:spLocks noGrp="1"/>
          </p:cNvSpPr>
          <p:nvPr>
            <p:ph type="ftr" sz="quarter" idx="11"/>
          </p:nvPr>
        </p:nvSpPr>
        <p:spPr/>
        <p:txBody>
          <a:bodyPr/>
          <a:lstStyle/>
          <a:p>
            <a:r>
              <a:rPr lang="en-US"/>
              <a:t>Copyright © 2018-2019 by Mark Reynolds</a:t>
            </a:r>
          </a:p>
        </p:txBody>
      </p:sp>
      <p:sp>
        <p:nvSpPr>
          <p:cNvPr id="7" name="Slide Number Placeholder 6">
            <a:extLst>
              <a:ext uri="{FF2B5EF4-FFF2-40B4-BE49-F238E27FC236}">
                <a16:creationId xmlns:a16="http://schemas.microsoft.com/office/drawing/2014/main" id="{922E37F4-B24D-4E8C-BD0A-C710BE784E8C}"/>
              </a:ext>
            </a:extLst>
          </p:cNvPr>
          <p:cNvSpPr>
            <a:spLocks noGrp="1"/>
          </p:cNvSpPr>
          <p:nvPr>
            <p:ph type="sldNum" sz="quarter" idx="12"/>
          </p:nvPr>
        </p:nvSpPr>
        <p:spPr/>
        <p:txBody>
          <a:bodyPr/>
          <a:lstStyle/>
          <a:p>
            <a:fld id="{30C88ED6-56DE-41D3-B605-8B8A55E527FB}" type="slidenum">
              <a:rPr lang="en-US" smtClean="0"/>
              <a:t>‹#›</a:t>
            </a:fld>
            <a:endParaRPr lang="en-US"/>
          </a:p>
        </p:txBody>
      </p:sp>
    </p:spTree>
    <p:extLst>
      <p:ext uri="{BB962C8B-B14F-4D97-AF65-F5344CB8AC3E}">
        <p14:creationId xmlns:p14="http://schemas.microsoft.com/office/powerpoint/2010/main" val="3288276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F00F9-90CC-4200-9A7C-909E0757B79F}"/>
              </a:ext>
            </a:extLst>
          </p:cNvPr>
          <p:cNvSpPr>
            <a:spLocks noGrp="1"/>
          </p:cNvSpPr>
          <p:nvPr>
            <p:ph type="title"/>
          </p:nvPr>
        </p:nvSpPr>
        <p:spPr>
          <a:xfrm>
            <a:off x="457200" y="91440"/>
            <a:ext cx="10515600" cy="6400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109AB8-5DEE-4478-8039-0F5B4C440C1B}"/>
              </a:ext>
            </a:extLst>
          </p:cNvPr>
          <p:cNvSpPr>
            <a:spLocks noGrp="1"/>
          </p:cNvSpPr>
          <p:nvPr>
            <p:ph type="body" idx="1"/>
          </p:nvPr>
        </p:nvSpPr>
        <p:spPr>
          <a:xfrm>
            <a:off x="839788" y="118872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B463A4A-60CC-4A1B-A657-D94993296E33}"/>
              </a:ext>
            </a:extLst>
          </p:cNvPr>
          <p:cNvSpPr>
            <a:spLocks noGrp="1"/>
          </p:cNvSpPr>
          <p:nvPr>
            <p:ph sz="half" idx="2"/>
          </p:nvPr>
        </p:nvSpPr>
        <p:spPr>
          <a:xfrm>
            <a:off x="839788" y="2012632"/>
            <a:ext cx="5157787" cy="41770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731A89-46C9-48C6-843C-5F8AB6B6B23E}"/>
              </a:ext>
            </a:extLst>
          </p:cNvPr>
          <p:cNvSpPr>
            <a:spLocks noGrp="1"/>
          </p:cNvSpPr>
          <p:nvPr>
            <p:ph type="body" sz="quarter" idx="3"/>
          </p:nvPr>
        </p:nvSpPr>
        <p:spPr>
          <a:xfrm>
            <a:off x="6172200" y="118872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CAA6DE-95F6-42AE-A81D-6022A99C73A3}"/>
              </a:ext>
            </a:extLst>
          </p:cNvPr>
          <p:cNvSpPr>
            <a:spLocks noGrp="1"/>
          </p:cNvSpPr>
          <p:nvPr>
            <p:ph sz="quarter" idx="4"/>
          </p:nvPr>
        </p:nvSpPr>
        <p:spPr>
          <a:xfrm>
            <a:off x="6172200" y="2012632"/>
            <a:ext cx="5183188" cy="41770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5E6450-F8B3-4168-B236-93FEBC1714AF}"/>
              </a:ext>
            </a:extLst>
          </p:cNvPr>
          <p:cNvSpPr>
            <a:spLocks noGrp="1"/>
          </p:cNvSpPr>
          <p:nvPr>
            <p:ph type="dt" sz="half" idx="10"/>
          </p:nvPr>
        </p:nvSpPr>
        <p:spPr/>
        <p:txBody>
          <a:bodyPr/>
          <a:lstStyle/>
          <a:p>
            <a:r>
              <a:rPr lang="en-US"/>
              <a:t>January 10, 2019</a:t>
            </a:r>
          </a:p>
        </p:txBody>
      </p:sp>
      <p:sp>
        <p:nvSpPr>
          <p:cNvPr id="8" name="Footer Placeholder 7">
            <a:extLst>
              <a:ext uri="{FF2B5EF4-FFF2-40B4-BE49-F238E27FC236}">
                <a16:creationId xmlns:a16="http://schemas.microsoft.com/office/drawing/2014/main" id="{9C161636-DFB5-47B3-B09E-E417C85C88D5}"/>
              </a:ext>
            </a:extLst>
          </p:cNvPr>
          <p:cNvSpPr>
            <a:spLocks noGrp="1"/>
          </p:cNvSpPr>
          <p:nvPr>
            <p:ph type="ftr" sz="quarter" idx="11"/>
          </p:nvPr>
        </p:nvSpPr>
        <p:spPr/>
        <p:txBody>
          <a:bodyPr/>
          <a:lstStyle/>
          <a:p>
            <a:r>
              <a:rPr lang="en-US"/>
              <a:t>Copyright © 2018-2019 by Mark Reynolds</a:t>
            </a:r>
          </a:p>
        </p:txBody>
      </p:sp>
      <p:sp>
        <p:nvSpPr>
          <p:cNvPr id="9" name="Slide Number Placeholder 8">
            <a:extLst>
              <a:ext uri="{FF2B5EF4-FFF2-40B4-BE49-F238E27FC236}">
                <a16:creationId xmlns:a16="http://schemas.microsoft.com/office/drawing/2014/main" id="{9437C884-9B13-4DB7-B0FA-B90EBE56A692}"/>
              </a:ext>
            </a:extLst>
          </p:cNvPr>
          <p:cNvSpPr>
            <a:spLocks noGrp="1"/>
          </p:cNvSpPr>
          <p:nvPr>
            <p:ph type="sldNum" sz="quarter" idx="12"/>
          </p:nvPr>
        </p:nvSpPr>
        <p:spPr/>
        <p:txBody>
          <a:bodyPr/>
          <a:lstStyle/>
          <a:p>
            <a:fld id="{30C88ED6-56DE-41D3-B605-8B8A55E527FB}" type="slidenum">
              <a:rPr lang="en-US" smtClean="0"/>
              <a:t>‹#›</a:t>
            </a:fld>
            <a:endParaRPr lang="en-US"/>
          </a:p>
        </p:txBody>
      </p:sp>
    </p:spTree>
    <p:extLst>
      <p:ext uri="{BB962C8B-B14F-4D97-AF65-F5344CB8AC3E}">
        <p14:creationId xmlns:p14="http://schemas.microsoft.com/office/powerpoint/2010/main" val="2546789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C554-9676-41DD-915F-EDDA70AAAB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7E9AC5-29FC-499F-9581-90851038514D}"/>
              </a:ext>
            </a:extLst>
          </p:cNvPr>
          <p:cNvSpPr>
            <a:spLocks noGrp="1"/>
          </p:cNvSpPr>
          <p:nvPr>
            <p:ph type="dt" sz="half" idx="10"/>
          </p:nvPr>
        </p:nvSpPr>
        <p:spPr/>
        <p:txBody>
          <a:bodyPr/>
          <a:lstStyle/>
          <a:p>
            <a:r>
              <a:rPr lang="en-US"/>
              <a:t>January 10, 2019</a:t>
            </a:r>
          </a:p>
        </p:txBody>
      </p:sp>
      <p:sp>
        <p:nvSpPr>
          <p:cNvPr id="4" name="Footer Placeholder 3">
            <a:extLst>
              <a:ext uri="{FF2B5EF4-FFF2-40B4-BE49-F238E27FC236}">
                <a16:creationId xmlns:a16="http://schemas.microsoft.com/office/drawing/2014/main" id="{2A285A9A-DD36-4B8E-8515-2BA7D0164B4D}"/>
              </a:ext>
            </a:extLst>
          </p:cNvPr>
          <p:cNvSpPr>
            <a:spLocks noGrp="1"/>
          </p:cNvSpPr>
          <p:nvPr>
            <p:ph type="ftr" sz="quarter" idx="11"/>
          </p:nvPr>
        </p:nvSpPr>
        <p:spPr/>
        <p:txBody>
          <a:bodyPr/>
          <a:lstStyle/>
          <a:p>
            <a:r>
              <a:rPr lang="en-US"/>
              <a:t>Copyright © 2018-2019 by Mark Reynolds</a:t>
            </a:r>
          </a:p>
        </p:txBody>
      </p:sp>
      <p:sp>
        <p:nvSpPr>
          <p:cNvPr id="5" name="Slide Number Placeholder 4">
            <a:extLst>
              <a:ext uri="{FF2B5EF4-FFF2-40B4-BE49-F238E27FC236}">
                <a16:creationId xmlns:a16="http://schemas.microsoft.com/office/drawing/2014/main" id="{0A0DDC1B-F44E-467C-9764-F736CAA0692C}"/>
              </a:ext>
            </a:extLst>
          </p:cNvPr>
          <p:cNvSpPr>
            <a:spLocks noGrp="1"/>
          </p:cNvSpPr>
          <p:nvPr>
            <p:ph type="sldNum" sz="quarter" idx="12"/>
          </p:nvPr>
        </p:nvSpPr>
        <p:spPr/>
        <p:txBody>
          <a:bodyPr/>
          <a:lstStyle/>
          <a:p>
            <a:fld id="{30C88ED6-56DE-41D3-B605-8B8A55E527FB}" type="slidenum">
              <a:rPr lang="en-US" smtClean="0"/>
              <a:t>‹#›</a:t>
            </a:fld>
            <a:endParaRPr lang="en-US"/>
          </a:p>
        </p:txBody>
      </p:sp>
    </p:spTree>
    <p:extLst>
      <p:ext uri="{BB962C8B-B14F-4D97-AF65-F5344CB8AC3E}">
        <p14:creationId xmlns:p14="http://schemas.microsoft.com/office/powerpoint/2010/main" val="409643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D4B240-598F-492D-AB04-F1156AF31E77}"/>
              </a:ext>
            </a:extLst>
          </p:cNvPr>
          <p:cNvSpPr>
            <a:spLocks noGrp="1"/>
          </p:cNvSpPr>
          <p:nvPr>
            <p:ph type="dt" sz="half" idx="10"/>
          </p:nvPr>
        </p:nvSpPr>
        <p:spPr/>
        <p:txBody>
          <a:bodyPr/>
          <a:lstStyle/>
          <a:p>
            <a:r>
              <a:rPr lang="en-US"/>
              <a:t>January 10, 2019</a:t>
            </a:r>
          </a:p>
        </p:txBody>
      </p:sp>
      <p:sp>
        <p:nvSpPr>
          <p:cNvPr id="3" name="Footer Placeholder 2">
            <a:extLst>
              <a:ext uri="{FF2B5EF4-FFF2-40B4-BE49-F238E27FC236}">
                <a16:creationId xmlns:a16="http://schemas.microsoft.com/office/drawing/2014/main" id="{EF22DAA5-2B4A-452E-8946-5ACC7529E494}"/>
              </a:ext>
            </a:extLst>
          </p:cNvPr>
          <p:cNvSpPr>
            <a:spLocks noGrp="1"/>
          </p:cNvSpPr>
          <p:nvPr>
            <p:ph type="ftr" sz="quarter" idx="11"/>
          </p:nvPr>
        </p:nvSpPr>
        <p:spPr/>
        <p:txBody>
          <a:bodyPr/>
          <a:lstStyle/>
          <a:p>
            <a:r>
              <a:rPr lang="en-US"/>
              <a:t>Copyright © 2018-2019 by Mark Reynolds</a:t>
            </a:r>
          </a:p>
        </p:txBody>
      </p:sp>
      <p:sp>
        <p:nvSpPr>
          <p:cNvPr id="4" name="Slide Number Placeholder 3">
            <a:extLst>
              <a:ext uri="{FF2B5EF4-FFF2-40B4-BE49-F238E27FC236}">
                <a16:creationId xmlns:a16="http://schemas.microsoft.com/office/drawing/2014/main" id="{164289C1-01A9-4229-863E-3D04C5EE1292}"/>
              </a:ext>
            </a:extLst>
          </p:cNvPr>
          <p:cNvSpPr>
            <a:spLocks noGrp="1"/>
          </p:cNvSpPr>
          <p:nvPr>
            <p:ph type="sldNum" sz="quarter" idx="12"/>
          </p:nvPr>
        </p:nvSpPr>
        <p:spPr/>
        <p:txBody>
          <a:bodyPr/>
          <a:lstStyle/>
          <a:p>
            <a:fld id="{30C88ED6-56DE-41D3-B605-8B8A55E527FB}" type="slidenum">
              <a:rPr lang="en-US" smtClean="0"/>
              <a:t>‹#›</a:t>
            </a:fld>
            <a:endParaRPr lang="en-US"/>
          </a:p>
        </p:txBody>
      </p:sp>
    </p:spTree>
    <p:extLst>
      <p:ext uri="{BB962C8B-B14F-4D97-AF65-F5344CB8AC3E}">
        <p14:creationId xmlns:p14="http://schemas.microsoft.com/office/powerpoint/2010/main" val="113472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0B67-19AB-499E-895E-09FC289CB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6B3C2A-7D83-4342-B255-5417CE70E7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08A1D1-F373-4FD9-AFD2-0341477936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09D4E1-7CAA-4654-AD60-3DCA048DCC59}"/>
              </a:ext>
            </a:extLst>
          </p:cNvPr>
          <p:cNvSpPr>
            <a:spLocks noGrp="1"/>
          </p:cNvSpPr>
          <p:nvPr>
            <p:ph type="dt" sz="half" idx="10"/>
          </p:nvPr>
        </p:nvSpPr>
        <p:spPr/>
        <p:txBody>
          <a:bodyPr/>
          <a:lstStyle/>
          <a:p>
            <a:r>
              <a:rPr lang="en-US"/>
              <a:t>January 10, 2019</a:t>
            </a:r>
          </a:p>
        </p:txBody>
      </p:sp>
      <p:sp>
        <p:nvSpPr>
          <p:cNvPr id="6" name="Footer Placeholder 5">
            <a:extLst>
              <a:ext uri="{FF2B5EF4-FFF2-40B4-BE49-F238E27FC236}">
                <a16:creationId xmlns:a16="http://schemas.microsoft.com/office/drawing/2014/main" id="{4EDA2076-6315-4FA3-ADA1-8EF4D25C2AE6}"/>
              </a:ext>
            </a:extLst>
          </p:cNvPr>
          <p:cNvSpPr>
            <a:spLocks noGrp="1"/>
          </p:cNvSpPr>
          <p:nvPr>
            <p:ph type="ftr" sz="quarter" idx="11"/>
          </p:nvPr>
        </p:nvSpPr>
        <p:spPr/>
        <p:txBody>
          <a:bodyPr/>
          <a:lstStyle/>
          <a:p>
            <a:r>
              <a:rPr lang="en-US"/>
              <a:t>Copyright © 2018-2019 by Mark Reynolds</a:t>
            </a:r>
          </a:p>
        </p:txBody>
      </p:sp>
      <p:sp>
        <p:nvSpPr>
          <p:cNvPr id="7" name="Slide Number Placeholder 6">
            <a:extLst>
              <a:ext uri="{FF2B5EF4-FFF2-40B4-BE49-F238E27FC236}">
                <a16:creationId xmlns:a16="http://schemas.microsoft.com/office/drawing/2014/main" id="{58CCC436-22B7-4C46-9DCC-38983E253E9F}"/>
              </a:ext>
            </a:extLst>
          </p:cNvPr>
          <p:cNvSpPr>
            <a:spLocks noGrp="1"/>
          </p:cNvSpPr>
          <p:nvPr>
            <p:ph type="sldNum" sz="quarter" idx="12"/>
          </p:nvPr>
        </p:nvSpPr>
        <p:spPr/>
        <p:txBody>
          <a:bodyPr/>
          <a:lstStyle/>
          <a:p>
            <a:fld id="{30C88ED6-56DE-41D3-B605-8B8A55E527FB}" type="slidenum">
              <a:rPr lang="en-US" smtClean="0"/>
              <a:t>‹#›</a:t>
            </a:fld>
            <a:endParaRPr lang="en-US"/>
          </a:p>
        </p:txBody>
      </p:sp>
    </p:spTree>
    <p:extLst>
      <p:ext uri="{BB962C8B-B14F-4D97-AF65-F5344CB8AC3E}">
        <p14:creationId xmlns:p14="http://schemas.microsoft.com/office/powerpoint/2010/main" val="882538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BD55-F44B-4FFD-91E5-CA30BEA63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ED44E8-8A29-440C-9160-99B7AC2D30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0316EF-98D8-47E2-83CC-588A3D091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D05881-E3C5-4AAC-8ACB-E95D7DFFDD21}"/>
              </a:ext>
            </a:extLst>
          </p:cNvPr>
          <p:cNvSpPr>
            <a:spLocks noGrp="1"/>
          </p:cNvSpPr>
          <p:nvPr>
            <p:ph type="dt" sz="half" idx="10"/>
          </p:nvPr>
        </p:nvSpPr>
        <p:spPr/>
        <p:txBody>
          <a:bodyPr/>
          <a:lstStyle/>
          <a:p>
            <a:r>
              <a:rPr lang="en-US"/>
              <a:t>January 10, 2019</a:t>
            </a:r>
          </a:p>
        </p:txBody>
      </p:sp>
      <p:sp>
        <p:nvSpPr>
          <p:cNvPr id="6" name="Footer Placeholder 5">
            <a:extLst>
              <a:ext uri="{FF2B5EF4-FFF2-40B4-BE49-F238E27FC236}">
                <a16:creationId xmlns:a16="http://schemas.microsoft.com/office/drawing/2014/main" id="{425AFD25-E6CE-449E-95FC-48ED0C83EEF4}"/>
              </a:ext>
            </a:extLst>
          </p:cNvPr>
          <p:cNvSpPr>
            <a:spLocks noGrp="1"/>
          </p:cNvSpPr>
          <p:nvPr>
            <p:ph type="ftr" sz="quarter" idx="11"/>
          </p:nvPr>
        </p:nvSpPr>
        <p:spPr/>
        <p:txBody>
          <a:bodyPr/>
          <a:lstStyle/>
          <a:p>
            <a:r>
              <a:rPr lang="en-US"/>
              <a:t>Copyright © 2018-2019 by Mark Reynolds</a:t>
            </a:r>
          </a:p>
        </p:txBody>
      </p:sp>
      <p:sp>
        <p:nvSpPr>
          <p:cNvPr id="7" name="Slide Number Placeholder 6">
            <a:extLst>
              <a:ext uri="{FF2B5EF4-FFF2-40B4-BE49-F238E27FC236}">
                <a16:creationId xmlns:a16="http://schemas.microsoft.com/office/drawing/2014/main" id="{BED5BC79-D9C0-4FF2-8E32-A3437FDA4252}"/>
              </a:ext>
            </a:extLst>
          </p:cNvPr>
          <p:cNvSpPr>
            <a:spLocks noGrp="1"/>
          </p:cNvSpPr>
          <p:nvPr>
            <p:ph type="sldNum" sz="quarter" idx="12"/>
          </p:nvPr>
        </p:nvSpPr>
        <p:spPr/>
        <p:txBody>
          <a:bodyPr/>
          <a:lstStyle/>
          <a:p>
            <a:fld id="{30C88ED6-56DE-41D3-B605-8B8A55E527FB}" type="slidenum">
              <a:rPr lang="en-US" smtClean="0"/>
              <a:t>‹#›</a:t>
            </a:fld>
            <a:endParaRPr lang="en-US"/>
          </a:p>
        </p:txBody>
      </p:sp>
    </p:spTree>
    <p:extLst>
      <p:ext uri="{BB962C8B-B14F-4D97-AF65-F5344CB8AC3E}">
        <p14:creationId xmlns:p14="http://schemas.microsoft.com/office/powerpoint/2010/main" val="3547920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FE021E-53BC-496E-903E-5CDAA3B683AE}"/>
              </a:ext>
            </a:extLst>
          </p:cNvPr>
          <p:cNvSpPr>
            <a:spLocks noGrp="1"/>
          </p:cNvSpPr>
          <p:nvPr>
            <p:ph type="title"/>
          </p:nvPr>
        </p:nvSpPr>
        <p:spPr>
          <a:xfrm>
            <a:off x="457200" y="91440"/>
            <a:ext cx="105156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F1F42D-922D-49E1-B1F4-02D03C4DB561}"/>
              </a:ext>
            </a:extLst>
          </p:cNvPr>
          <p:cNvSpPr>
            <a:spLocks noGrp="1"/>
          </p:cNvSpPr>
          <p:nvPr>
            <p:ph type="body" idx="1"/>
          </p:nvPr>
        </p:nvSpPr>
        <p:spPr>
          <a:xfrm>
            <a:off x="612648" y="1188720"/>
            <a:ext cx="10972800" cy="5212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E5E998-93A3-4ACF-8692-B41AFBB89675}"/>
              </a:ext>
            </a:extLst>
          </p:cNvPr>
          <p:cNvSpPr>
            <a:spLocks noGrp="1"/>
          </p:cNvSpPr>
          <p:nvPr>
            <p:ph type="dt" sz="half" idx="2"/>
          </p:nvPr>
        </p:nvSpPr>
        <p:spPr>
          <a:xfrm>
            <a:off x="758952" y="6547104"/>
            <a:ext cx="1371600"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January 10, 2019</a:t>
            </a:r>
          </a:p>
        </p:txBody>
      </p:sp>
      <p:sp>
        <p:nvSpPr>
          <p:cNvPr id="5" name="Footer Placeholder 4">
            <a:extLst>
              <a:ext uri="{FF2B5EF4-FFF2-40B4-BE49-F238E27FC236}">
                <a16:creationId xmlns:a16="http://schemas.microsoft.com/office/drawing/2014/main" id="{993BF40B-CBFC-4145-9DC1-DD75CC8605C7}"/>
              </a:ext>
            </a:extLst>
          </p:cNvPr>
          <p:cNvSpPr>
            <a:spLocks noGrp="1"/>
          </p:cNvSpPr>
          <p:nvPr>
            <p:ph type="ftr" sz="quarter" idx="3"/>
          </p:nvPr>
        </p:nvSpPr>
        <p:spPr>
          <a:xfrm>
            <a:off x="2130552" y="6547104"/>
            <a:ext cx="7927848"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Copyright © 2018-2019 by Mark Reynolds</a:t>
            </a:r>
          </a:p>
        </p:txBody>
      </p:sp>
      <p:sp>
        <p:nvSpPr>
          <p:cNvPr id="6" name="Slide Number Placeholder 5">
            <a:extLst>
              <a:ext uri="{FF2B5EF4-FFF2-40B4-BE49-F238E27FC236}">
                <a16:creationId xmlns:a16="http://schemas.microsoft.com/office/drawing/2014/main" id="{96436298-47F7-4D01-A576-E6E000CE89BD}"/>
              </a:ext>
            </a:extLst>
          </p:cNvPr>
          <p:cNvSpPr>
            <a:spLocks noGrp="1"/>
          </p:cNvSpPr>
          <p:nvPr>
            <p:ph type="sldNum" sz="quarter" idx="4"/>
          </p:nvPr>
        </p:nvSpPr>
        <p:spPr>
          <a:xfrm>
            <a:off x="228600" y="6547104"/>
            <a:ext cx="457200"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fld id="{30C88ED6-56DE-41D3-B605-8B8A55E527FB}" type="slidenum">
              <a:rPr lang="en-US" smtClean="0"/>
              <a:pPr/>
              <a:t>‹#›</a:t>
            </a:fld>
            <a:endParaRPr lang="en-US"/>
          </a:p>
        </p:txBody>
      </p:sp>
      <p:sp>
        <p:nvSpPr>
          <p:cNvPr id="7" name="Rectangle 6">
            <a:extLst>
              <a:ext uri="{FF2B5EF4-FFF2-40B4-BE49-F238E27FC236}">
                <a16:creationId xmlns:a16="http://schemas.microsoft.com/office/drawing/2014/main" id="{E6665C5A-27AF-4EB0-9836-0A10EA018ADC}"/>
              </a:ext>
            </a:extLst>
          </p:cNvPr>
          <p:cNvSpPr/>
          <p:nvPr userDrawn="1"/>
        </p:nvSpPr>
        <p:spPr>
          <a:xfrm>
            <a:off x="0" y="0"/>
            <a:ext cx="410817" cy="731520"/>
          </a:xfrm>
          <a:prstGeom prst="rect">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E6FB0CD-D42A-4DF1-AE93-0CACF5D185B5}"/>
              </a:ext>
            </a:extLst>
          </p:cNvPr>
          <p:cNvCxnSpPr/>
          <p:nvPr userDrawn="1"/>
        </p:nvCxnSpPr>
        <p:spPr>
          <a:xfrm>
            <a:off x="0" y="731520"/>
            <a:ext cx="12192000" cy="952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D67882-CAF7-4C15-B63D-3BB28628BAEF}"/>
              </a:ext>
            </a:extLst>
          </p:cNvPr>
          <p:cNvCxnSpPr/>
          <p:nvPr userDrawn="1"/>
        </p:nvCxnSpPr>
        <p:spPr>
          <a:xfrm>
            <a:off x="0" y="6472644"/>
            <a:ext cx="1219200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2CA0A81-51DE-4BB4-A252-D4033D0086D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360152" y="6458928"/>
            <a:ext cx="1809524" cy="400000"/>
          </a:xfrm>
          <a:prstGeom prst="rect">
            <a:avLst/>
          </a:prstGeom>
        </p:spPr>
      </p:pic>
    </p:spTree>
    <p:extLst>
      <p:ext uri="{BB962C8B-B14F-4D97-AF65-F5344CB8AC3E}">
        <p14:creationId xmlns:p14="http://schemas.microsoft.com/office/powerpoint/2010/main" val="1049542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2800" kern="1200">
          <a:solidFill>
            <a:schemeClr val="tx1"/>
          </a:solidFill>
          <a:latin typeface="Trebuchet MS" panose="020B06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tudio.azureml.net/"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hyperlink" Target="mailto:mark@DataDriven.Energy"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hyperlink" Target="http://profreynolds.com/" TargetMode="External"/><Relationship Id="rId4" Type="http://schemas.openxmlformats.org/officeDocument/2006/relationships/hyperlink" Target="http://www.linkedin.com/in/ProfReynolds" TargetMode="Externa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12.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4.xml"/><Relationship Id="rId16" Type="http://schemas.openxmlformats.org/officeDocument/2006/relationships/diagramColors" Target="../diagrams/colors5.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6734-2BC7-43AD-B2D2-AFF7A6B591C4}"/>
              </a:ext>
            </a:extLst>
          </p:cNvPr>
          <p:cNvSpPr>
            <a:spLocks noGrp="1"/>
          </p:cNvSpPr>
          <p:nvPr>
            <p:ph type="ctrTitle"/>
          </p:nvPr>
        </p:nvSpPr>
        <p:spPr/>
        <p:txBody>
          <a:bodyPr/>
          <a:lstStyle/>
          <a:p>
            <a:r>
              <a:rPr lang="en-US" dirty="0"/>
              <a:t>Azure Machine Learning</a:t>
            </a:r>
          </a:p>
        </p:txBody>
      </p:sp>
      <p:sp>
        <p:nvSpPr>
          <p:cNvPr id="3" name="Subtitle 2">
            <a:extLst>
              <a:ext uri="{FF2B5EF4-FFF2-40B4-BE49-F238E27FC236}">
                <a16:creationId xmlns:a16="http://schemas.microsoft.com/office/drawing/2014/main" id="{EA2BB9FE-12A7-4C7C-AF71-3D46F9225ACA}"/>
              </a:ext>
            </a:extLst>
          </p:cNvPr>
          <p:cNvSpPr>
            <a:spLocks noGrp="1"/>
          </p:cNvSpPr>
          <p:nvPr>
            <p:ph type="subTitle" idx="1"/>
          </p:nvPr>
        </p:nvSpPr>
        <p:spPr/>
        <p:txBody>
          <a:bodyPr/>
          <a:lstStyle/>
          <a:p>
            <a:r>
              <a:rPr lang="en-US"/>
              <a:t>Introduction using the AML Learning Studio</a:t>
            </a:r>
          </a:p>
        </p:txBody>
      </p:sp>
      <p:sp>
        <p:nvSpPr>
          <p:cNvPr id="4" name="Date Placeholder 3">
            <a:extLst>
              <a:ext uri="{FF2B5EF4-FFF2-40B4-BE49-F238E27FC236}">
                <a16:creationId xmlns:a16="http://schemas.microsoft.com/office/drawing/2014/main" id="{58A1CC8C-3F27-4FB9-9300-49D6575F1DDB}"/>
              </a:ext>
            </a:extLst>
          </p:cNvPr>
          <p:cNvSpPr>
            <a:spLocks noGrp="1"/>
          </p:cNvSpPr>
          <p:nvPr>
            <p:ph type="dt" sz="half" idx="10"/>
          </p:nvPr>
        </p:nvSpPr>
        <p:spPr/>
        <p:txBody>
          <a:bodyPr/>
          <a:lstStyle/>
          <a:p>
            <a:r>
              <a:rPr lang="en-US"/>
              <a:t>January 10, 2019</a:t>
            </a:r>
            <a:endParaRPr lang="en-US" dirty="0"/>
          </a:p>
        </p:txBody>
      </p:sp>
      <p:sp>
        <p:nvSpPr>
          <p:cNvPr id="5" name="Footer Placeholder 4">
            <a:extLst>
              <a:ext uri="{FF2B5EF4-FFF2-40B4-BE49-F238E27FC236}">
                <a16:creationId xmlns:a16="http://schemas.microsoft.com/office/drawing/2014/main" id="{32F84C45-38CA-4C94-8468-47E47A91B726}"/>
              </a:ext>
            </a:extLst>
          </p:cNvPr>
          <p:cNvSpPr>
            <a:spLocks noGrp="1"/>
          </p:cNvSpPr>
          <p:nvPr>
            <p:ph type="ftr" sz="quarter" idx="11"/>
          </p:nvPr>
        </p:nvSpPr>
        <p:spPr/>
        <p:txBody>
          <a:bodyPr/>
          <a:lstStyle/>
          <a:p>
            <a:r>
              <a:rPr lang="en-US" dirty="0"/>
              <a:t>Copyright © 2018-2019 by Mark Reynolds</a:t>
            </a:r>
          </a:p>
        </p:txBody>
      </p:sp>
      <p:sp>
        <p:nvSpPr>
          <p:cNvPr id="6" name="Slide Number Placeholder 5">
            <a:extLst>
              <a:ext uri="{FF2B5EF4-FFF2-40B4-BE49-F238E27FC236}">
                <a16:creationId xmlns:a16="http://schemas.microsoft.com/office/drawing/2014/main" id="{BABE5993-1F72-4762-AE07-CA8B4A7D704F}"/>
              </a:ext>
            </a:extLst>
          </p:cNvPr>
          <p:cNvSpPr>
            <a:spLocks noGrp="1"/>
          </p:cNvSpPr>
          <p:nvPr>
            <p:ph type="sldNum" sz="quarter" idx="12"/>
          </p:nvPr>
        </p:nvSpPr>
        <p:spPr/>
        <p:txBody>
          <a:bodyPr/>
          <a:lstStyle/>
          <a:p>
            <a:fld id="{30C88ED6-56DE-41D3-B605-8B8A55E527FB}" type="slidenum">
              <a:rPr lang="en-US" smtClean="0"/>
              <a:t>1</a:t>
            </a:fld>
            <a:endParaRPr lang="en-US"/>
          </a:p>
        </p:txBody>
      </p:sp>
    </p:spTree>
    <p:extLst>
      <p:ext uri="{BB962C8B-B14F-4D97-AF65-F5344CB8AC3E}">
        <p14:creationId xmlns:p14="http://schemas.microsoft.com/office/powerpoint/2010/main" val="372825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Algorithmic Approaches</a:t>
            </a:r>
            <a:endParaRPr lang="en-US" dirty="0"/>
          </a:p>
        </p:txBody>
      </p:sp>
      <p:sp>
        <p:nvSpPr>
          <p:cNvPr id="3" name="Content Placeholder 2"/>
          <p:cNvSpPr>
            <a:spLocks noGrp="1"/>
          </p:cNvSpPr>
          <p:nvPr>
            <p:ph sz="half" idx="1"/>
          </p:nvPr>
        </p:nvSpPr>
        <p:spPr/>
        <p:txBody>
          <a:bodyPr/>
          <a:lstStyle/>
          <a:p>
            <a:r>
              <a:rPr lang="en-US" sz="1800" dirty="0"/>
              <a:t>Decision Tree Learning</a:t>
            </a:r>
          </a:p>
          <a:p>
            <a:pPr lvl="1"/>
            <a:r>
              <a:rPr lang="en-US" sz="1600" dirty="0"/>
              <a:t>Maps observation to conclusions</a:t>
            </a:r>
          </a:p>
          <a:p>
            <a:r>
              <a:rPr lang="en-US" sz="1800" dirty="0"/>
              <a:t>Association Rule Learning</a:t>
            </a:r>
          </a:p>
          <a:p>
            <a:pPr lvl="1"/>
            <a:r>
              <a:rPr lang="en-US" sz="1600" dirty="0"/>
              <a:t>Discovering interesting relations</a:t>
            </a:r>
          </a:p>
          <a:p>
            <a:r>
              <a:rPr lang="en-US" sz="1800" dirty="0"/>
              <a:t>Artificial Neural Networks</a:t>
            </a:r>
          </a:p>
          <a:p>
            <a:pPr lvl="1"/>
            <a:r>
              <a:rPr lang="en-US" sz="1600" dirty="0"/>
              <a:t>Incremental function modules</a:t>
            </a:r>
          </a:p>
          <a:p>
            <a:r>
              <a:rPr lang="en-US" sz="1800" dirty="0"/>
              <a:t>Inductive Logic Programming</a:t>
            </a:r>
          </a:p>
          <a:p>
            <a:pPr lvl="1"/>
            <a:r>
              <a:rPr lang="en-US" sz="1600" dirty="0"/>
              <a:t>Rule based representations for input --&gt; output</a:t>
            </a:r>
          </a:p>
          <a:p>
            <a:r>
              <a:rPr lang="en-US" sz="1800" dirty="0"/>
              <a:t>Support Vector Machines</a:t>
            </a:r>
          </a:p>
          <a:p>
            <a:pPr lvl="1"/>
            <a:r>
              <a:rPr lang="en-US" sz="1600" dirty="0"/>
              <a:t>Classification and regression</a:t>
            </a:r>
          </a:p>
          <a:p>
            <a:r>
              <a:rPr lang="en-US" sz="1800" dirty="0"/>
              <a:t>Clustering</a:t>
            </a:r>
          </a:p>
          <a:p>
            <a:pPr lvl="1"/>
            <a:r>
              <a:rPr lang="en-US" sz="1600" dirty="0"/>
              <a:t>Assignment of observations to clusters</a:t>
            </a:r>
          </a:p>
        </p:txBody>
      </p:sp>
      <p:sp>
        <p:nvSpPr>
          <p:cNvPr id="4" name="Content Placeholder 3"/>
          <p:cNvSpPr>
            <a:spLocks noGrp="1"/>
          </p:cNvSpPr>
          <p:nvPr>
            <p:ph sz="half" idx="2"/>
          </p:nvPr>
        </p:nvSpPr>
        <p:spPr/>
        <p:txBody>
          <a:bodyPr/>
          <a:lstStyle/>
          <a:p>
            <a:r>
              <a:rPr lang="en-US" sz="1800"/>
              <a:t>Bayesian Networks</a:t>
            </a:r>
          </a:p>
          <a:p>
            <a:pPr lvl="1"/>
            <a:r>
              <a:rPr lang="en-US" sz="1600"/>
              <a:t>Probabilistic models correlating variables</a:t>
            </a:r>
          </a:p>
          <a:p>
            <a:r>
              <a:rPr lang="en-US" sz="1800"/>
              <a:t>Reinforcement Learning</a:t>
            </a:r>
          </a:p>
          <a:p>
            <a:pPr lvl="1"/>
            <a:r>
              <a:rPr lang="en-US" sz="1600"/>
              <a:t>Finds policy to map states to desired outcome</a:t>
            </a:r>
          </a:p>
          <a:p>
            <a:r>
              <a:rPr lang="en-US" sz="1800"/>
              <a:t>Representation Learning</a:t>
            </a:r>
          </a:p>
          <a:p>
            <a:pPr lvl="1"/>
            <a:r>
              <a:rPr lang="en-US" sz="1600"/>
              <a:t>Principal component analysis</a:t>
            </a:r>
          </a:p>
          <a:p>
            <a:r>
              <a:rPr lang="en-US" sz="1800"/>
              <a:t>Similarity &amp; Metric Learning</a:t>
            </a:r>
          </a:p>
          <a:p>
            <a:pPr lvl="1"/>
            <a:r>
              <a:rPr lang="en-US" sz="1600"/>
              <a:t>Pairs of examples train others</a:t>
            </a:r>
          </a:p>
          <a:p>
            <a:r>
              <a:rPr lang="en-US" sz="1800"/>
              <a:t>Sparse Dictionary Learning</a:t>
            </a:r>
          </a:p>
          <a:p>
            <a:pPr lvl="1"/>
            <a:r>
              <a:rPr lang="en-US" sz="1600"/>
              <a:t>Datum as linear combinations</a:t>
            </a:r>
          </a:p>
          <a:p>
            <a:r>
              <a:rPr lang="en-US" sz="1800"/>
              <a:t>Genetic Algorithms</a:t>
            </a:r>
          </a:p>
          <a:p>
            <a:pPr lvl="1"/>
            <a:r>
              <a:rPr lang="en-US" sz="1600"/>
              <a:t>Mimics natural heuristics</a:t>
            </a:r>
            <a:endParaRPr lang="en-US" sz="1600" dirty="0"/>
          </a:p>
        </p:txBody>
      </p:sp>
      <p:sp>
        <p:nvSpPr>
          <p:cNvPr id="5" name="Footer Placeholder 4"/>
          <p:cNvSpPr>
            <a:spLocks noGrp="1"/>
          </p:cNvSpPr>
          <p:nvPr>
            <p:ph type="ftr" sz="quarter" idx="11"/>
          </p:nvPr>
        </p:nvSpPr>
        <p:spPr/>
        <p:txBody>
          <a:bodyPr/>
          <a:lstStyle/>
          <a:p>
            <a:r>
              <a:rPr lang="en-US"/>
              <a:t>Copyright © 2018-2019 by Mark Reynolds</a:t>
            </a:r>
          </a:p>
        </p:txBody>
      </p:sp>
      <p:sp>
        <p:nvSpPr>
          <p:cNvPr id="6" name="TextBox 5"/>
          <p:cNvSpPr txBox="1"/>
          <p:nvPr/>
        </p:nvSpPr>
        <p:spPr>
          <a:xfrm>
            <a:off x="228600" y="6196950"/>
            <a:ext cx="8961120" cy="230832"/>
          </a:xfrm>
          <a:prstGeom prst="rect">
            <a:avLst/>
          </a:prstGeom>
          <a:noFill/>
        </p:spPr>
        <p:txBody>
          <a:bodyPr wrap="square" rtlCol="0">
            <a:spAutoFit/>
          </a:bodyPr>
          <a:lstStyle/>
          <a:p>
            <a:pPr>
              <a:tabLst>
                <a:tab pos="682625" algn="l"/>
              </a:tabLst>
            </a:pPr>
            <a:r>
              <a:rPr lang="en-US" sz="900" dirty="0"/>
              <a:t>Source:	Mark Reynolds, compilation</a:t>
            </a:r>
          </a:p>
        </p:txBody>
      </p:sp>
      <p:sp>
        <p:nvSpPr>
          <p:cNvPr id="8" name="Date Placeholder 7">
            <a:extLst>
              <a:ext uri="{FF2B5EF4-FFF2-40B4-BE49-F238E27FC236}">
                <a16:creationId xmlns:a16="http://schemas.microsoft.com/office/drawing/2014/main" id="{D7CD3E13-F94F-4E45-8C19-A00B9E7F8F70}"/>
              </a:ext>
            </a:extLst>
          </p:cNvPr>
          <p:cNvSpPr>
            <a:spLocks noGrp="1"/>
          </p:cNvSpPr>
          <p:nvPr>
            <p:ph type="dt" sz="half" idx="10"/>
          </p:nvPr>
        </p:nvSpPr>
        <p:spPr/>
        <p:txBody>
          <a:bodyPr/>
          <a:lstStyle/>
          <a:p>
            <a:r>
              <a:rPr lang="en-US"/>
              <a:t>January 10, 2019</a:t>
            </a:r>
          </a:p>
        </p:txBody>
      </p:sp>
      <p:sp>
        <p:nvSpPr>
          <p:cNvPr id="7" name="Slide Number Placeholder 6">
            <a:extLst>
              <a:ext uri="{FF2B5EF4-FFF2-40B4-BE49-F238E27FC236}">
                <a16:creationId xmlns:a16="http://schemas.microsoft.com/office/drawing/2014/main" id="{7A98CE79-ACB9-4564-A60B-746E6027D2B0}"/>
              </a:ext>
            </a:extLst>
          </p:cNvPr>
          <p:cNvSpPr>
            <a:spLocks noGrp="1"/>
          </p:cNvSpPr>
          <p:nvPr>
            <p:ph type="sldNum" sz="quarter" idx="12"/>
          </p:nvPr>
        </p:nvSpPr>
        <p:spPr/>
        <p:txBody>
          <a:bodyPr/>
          <a:lstStyle/>
          <a:p>
            <a:fld id="{30C88ED6-56DE-41D3-B605-8B8A55E527FB}" type="slidenum">
              <a:rPr lang="en-US" smtClean="0"/>
              <a:t>10</a:t>
            </a:fld>
            <a:endParaRPr lang="en-US"/>
          </a:p>
        </p:txBody>
      </p:sp>
    </p:spTree>
    <p:extLst>
      <p:ext uri="{BB962C8B-B14F-4D97-AF65-F5344CB8AC3E}">
        <p14:creationId xmlns:p14="http://schemas.microsoft.com/office/powerpoint/2010/main" val="978966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Footer Placeholder 2"/>
          <p:cNvSpPr>
            <a:spLocks noGrp="1"/>
          </p:cNvSpPr>
          <p:nvPr>
            <p:ph type="ftr" sz="quarter" idx="11"/>
          </p:nvPr>
        </p:nvSpPr>
        <p:spPr/>
        <p:txBody>
          <a:bodyPr/>
          <a:lstStyle/>
          <a:p>
            <a:r>
              <a:rPr lang="en-US"/>
              <a:t>Copyright © 2018-2019 by Mark Reynolds</a:t>
            </a:r>
          </a:p>
        </p:txBody>
      </p:sp>
      <p:pic>
        <p:nvPicPr>
          <p:cNvPr id="7" name="Picture 6">
            <a:extLst>
              <a:ext uri="{FF2B5EF4-FFF2-40B4-BE49-F238E27FC236}">
                <a16:creationId xmlns:a16="http://schemas.microsoft.com/office/drawing/2014/main" id="{B6D22B7D-DFA0-44C8-9DB2-4981D2085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317" y="0"/>
            <a:ext cx="10596317" cy="6858000"/>
          </a:xfrm>
          <a:prstGeom prst="rect">
            <a:avLst/>
          </a:prstGeom>
        </p:spPr>
      </p:pic>
      <p:sp>
        <p:nvSpPr>
          <p:cNvPr id="4" name="Date Placeholder 3">
            <a:extLst>
              <a:ext uri="{FF2B5EF4-FFF2-40B4-BE49-F238E27FC236}">
                <a16:creationId xmlns:a16="http://schemas.microsoft.com/office/drawing/2014/main" id="{0CC87D8A-C6EF-481B-9B9C-6BA67401D3C1}"/>
              </a:ext>
            </a:extLst>
          </p:cNvPr>
          <p:cNvSpPr>
            <a:spLocks noGrp="1"/>
          </p:cNvSpPr>
          <p:nvPr>
            <p:ph type="dt" sz="half" idx="10"/>
          </p:nvPr>
        </p:nvSpPr>
        <p:spPr/>
        <p:txBody>
          <a:bodyPr/>
          <a:lstStyle/>
          <a:p>
            <a:r>
              <a:rPr lang="en-US"/>
              <a:t>January 10, 2019</a:t>
            </a:r>
          </a:p>
        </p:txBody>
      </p:sp>
      <p:sp>
        <p:nvSpPr>
          <p:cNvPr id="5" name="Slide Number Placeholder 4">
            <a:extLst>
              <a:ext uri="{FF2B5EF4-FFF2-40B4-BE49-F238E27FC236}">
                <a16:creationId xmlns:a16="http://schemas.microsoft.com/office/drawing/2014/main" id="{BBAD979D-750D-4CDD-A813-52E1F7148EE6}"/>
              </a:ext>
            </a:extLst>
          </p:cNvPr>
          <p:cNvSpPr>
            <a:spLocks noGrp="1"/>
          </p:cNvSpPr>
          <p:nvPr>
            <p:ph type="sldNum" sz="quarter" idx="12"/>
          </p:nvPr>
        </p:nvSpPr>
        <p:spPr/>
        <p:txBody>
          <a:bodyPr/>
          <a:lstStyle/>
          <a:p>
            <a:fld id="{30C88ED6-56DE-41D3-B605-8B8A55E527FB}" type="slidenum">
              <a:rPr lang="en-US" smtClean="0"/>
              <a:t>11</a:t>
            </a:fld>
            <a:endParaRPr lang="en-US"/>
          </a:p>
        </p:txBody>
      </p:sp>
    </p:spTree>
    <p:extLst>
      <p:ext uri="{BB962C8B-B14F-4D97-AF65-F5344CB8AC3E}">
        <p14:creationId xmlns:p14="http://schemas.microsoft.com/office/powerpoint/2010/main" val="1287081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E673-0821-4102-B6FF-7B1AAB6853B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B0842065-ECB3-4764-B3BB-31EAB0F9977A}"/>
              </a:ext>
            </a:extLst>
          </p:cNvPr>
          <p:cNvSpPr>
            <a:spLocks noGrp="1"/>
          </p:cNvSpPr>
          <p:nvPr>
            <p:ph type="ftr" sz="quarter" idx="11"/>
          </p:nvPr>
        </p:nvSpPr>
        <p:spPr/>
        <p:txBody>
          <a:bodyPr/>
          <a:lstStyle/>
          <a:p>
            <a:r>
              <a:rPr lang="en-US"/>
              <a:t>Copyright © 2018-2019 by Mark Reynolds</a:t>
            </a:r>
          </a:p>
        </p:txBody>
      </p:sp>
      <p:pic>
        <p:nvPicPr>
          <p:cNvPr id="10" name="Picture 9">
            <a:extLst>
              <a:ext uri="{FF2B5EF4-FFF2-40B4-BE49-F238E27FC236}">
                <a16:creationId xmlns:a16="http://schemas.microsoft.com/office/drawing/2014/main" id="{D1FF8653-07C5-4942-AE80-BFB5F7910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217" y="36575"/>
            <a:ext cx="10515168" cy="6807897"/>
          </a:xfrm>
          <a:prstGeom prst="rect">
            <a:avLst/>
          </a:prstGeom>
        </p:spPr>
      </p:pic>
      <p:sp>
        <p:nvSpPr>
          <p:cNvPr id="5" name="Date Placeholder 4">
            <a:extLst>
              <a:ext uri="{FF2B5EF4-FFF2-40B4-BE49-F238E27FC236}">
                <a16:creationId xmlns:a16="http://schemas.microsoft.com/office/drawing/2014/main" id="{4B6A9CC1-1B6F-484E-89B7-8C3D7C6679D0}"/>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0CDB316C-85D4-4C79-A787-47E3F945AFB4}"/>
              </a:ext>
            </a:extLst>
          </p:cNvPr>
          <p:cNvSpPr>
            <a:spLocks noGrp="1"/>
          </p:cNvSpPr>
          <p:nvPr>
            <p:ph type="sldNum" sz="quarter" idx="12"/>
          </p:nvPr>
        </p:nvSpPr>
        <p:spPr/>
        <p:txBody>
          <a:bodyPr/>
          <a:lstStyle/>
          <a:p>
            <a:fld id="{30C88ED6-56DE-41D3-B605-8B8A55E527FB}" type="slidenum">
              <a:rPr lang="en-US" smtClean="0"/>
              <a:t>12</a:t>
            </a:fld>
            <a:endParaRPr lang="en-US"/>
          </a:p>
        </p:txBody>
      </p:sp>
    </p:spTree>
    <p:extLst>
      <p:ext uri="{BB962C8B-B14F-4D97-AF65-F5344CB8AC3E}">
        <p14:creationId xmlns:p14="http://schemas.microsoft.com/office/powerpoint/2010/main" val="41717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https://studio.azureml.net/</a:t>
            </a:r>
            <a:r>
              <a:rPr lang="en-US" dirty="0"/>
              <a:t> </a:t>
            </a:r>
          </a:p>
        </p:txBody>
      </p:sp>
      <p:sp>
        <p:nvSpPr>
          <p:cNvPr id="3" name="Footer Placeholder 2"/>
          <p:cNvSpPr>
            <a:spLocks noGrp="1"/>
          </p:cNvSpPr>
          <p:nvPr>
            <p:ph type="ftr" sz="quarter" idx="11"/>
          </p:nvPr>
        </p:nvSpPr>
        <p:spPr/>
        <p:txBody>
          <a:bodyPr/>
          <a:lstStyle/>
          <a:p>
            <a:r>
              <a:rPr lang="en-US"/>
              <a:t>Copyright © 2018-2019 by Mark Reynolds</a:t>
            </a:r>
          </a:p>
        </p:txBody>
      </p:sp>
      <p:pic>
        <p:nvPicPr>
          <p:cNvPr id="7" name="Picture 6">
            <a:extLst>
              <a:ext uri="{FF2B5EF4-FFF2-40B4-BE49-F238E27FC236}">
                <a16:creationId xmlns:a16="http://schemas.microsoft.com/office/drawing/2014/main" id="{CC7C3681-B0D7-4C5C-AEC1-F2147D5182EB}"/>
              </a:ext>
            </a:extLst>
          </p:cNvPr>
          <p:cNvPicPr>
            <a:picLocks noChangeAspect="1"/>
          </p:cNvPicPr>
          <p:nvPr/>
        </p:nvPicPr>
        <p:blipFill>
          <a:blip r:embed="rId3"/>
          <a:stretch>
            <a:fillRect/>
          </a:stretch>
        </p:blipFill>
        <p:spPr>
          <a:xfrm>
            <a:off x="1975509" y="1166400"/>
            <a:ext cx="8237934" cy="5128704"/>
          </a:xfrm>
          <a:prstGeom prst="rect">
            <a:avLst/>
          </a:prstGeom>
        </p:spPr>
      </p:pic>
      <p:cxnSp>
        <p:nvCxnSpPr>
          <p:cNvPr id="9" name="Straight Arrow Connector 8">
            <a:extLst>
              <a:ext uri="{FF2B5EF4-FFF2-40B4-BE49-F238E27FC236}">
                <a16:creationId xmlns:a16="http://schemas.microsoft.com/office/drawing/2014/main" id="{0D2B41FC-2597-4A26-8618-9A13E65D9A60}"/>
              </a:ext>
            </a:extLst>
          </p:cNvPr>
          <p:cNvCxnSpPr>
            <a:cxnSpLocks/>
          </p:cNvCxnSpPr>
          <p:nvPr/>
        </p:nvCxnSpPr>
        <p:spPr>
          <a:xfrm flipV="1">
            <a:off x="411480" y="2889504"/>
            <a:ext cx="1819656" cy="6556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16106004-BE26-4268-8715-DDCBB55FE8DD}"/>
              </a:ext>
            </a:extLst>
          </p:cNvPr>
          <p:cNvSpPr>
            <a:spLocks noGrp="1"/>
          </p:cNvSpPr>
          <p:nvPr>
            <p:ph type="dt" sz="half" idx="10"/>
          </p:nvPr>
        </p:nvSpPr>
        <p:spPr/>
        <p:txBody>
          <a:bodyPr/>
          <a:lstStyle/>
          <a:p>
            <a:r>
              <a:rPr lang="en-US"/>
              <a:t>January 10, 2019</a:t>
            </a:r>
          </a:p>
        </p:txBody>
      </p:sp>
      <p:sp>
        <p:nvSpPr>
          <p:cNvPr id="5" name="Slide Number Placeholder 4">
            <a:extLst>
              <a:ext uri="{FF2B5EF4-FFF2-40B4-BE49-F238E27FC236}">
                <a16:creationId xmlns:a16="http://schemas.microsoft.com/office/drawing/2014/main" id="{2EE5069E-8ABE-44E7-A516-B2D90344CE41}"/>
              </a:ext>
            </a:extLst>
          </p:cNvPr>
          <p:cNvSpPr>
            <a:spLocks noGrp="1"/>
          </p:cNvSpPr>
          <p:nvPr>
            <p:ph type="sldNum" sz="quarter" idx="12"/>
          </p:nvPr>
        </p:nvSpPr>
        <p:spPr/>
        <p:txBody>
          <a:bodyPr/>
          <a:lstStyle/>
          <a:p>
            <a:fld id="{30C88ED6-56DE-41D3-B605-8B8A55E527FB}" type="slidenum">
              <a:rPr lang="en-US" smtClean="0"/>
              <a:t>13</a:t>
            </a:fld>
            <a:endParaRPr lang="en-US"/>
          </a:p>
        </p:txBody>
      </p:sp>
    </p:spTree>
    <p:extLst>
      <p:ext uri="{BB962C8B-B14F-4D97-AF65-F5344CB8AC3E}">
        <p14:creationId xmlns:p14="http://schemas.microsoft.com/office/powerpoint/2010/main" val="272241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ML Development Workspace</a:t>
            </a:r>
          </a:p>
        </p:txBody>
      </p:sp>
      <p:sp>
        <p:nvSpPr>
          <p:cNvPr id="3" name="Footer Placeholder 2"/>
          <p:cNvSpPr>
            <a:spLocks noGrp="1"/>
          </p:cNvSpPr>
          <p:nvPr>
            <p:ph type="ftr" sz="quarter" idx="11"/>
          </p:nvPr>
        </p:nvSpPr>
        <p:spPr/>
        <p:txBody>
          <a:bodyPr/>
          <a:lstStyle/>
          <a:p>
            <a:r>
              <a:rPr lang="en-US"/>
              <a:t>Copyright © 2018-2019 by Mark Reynolds</a:t>
            </a:r>
          </a:p>
        </p:txBody>
      </p:sp>
      <p:pic>
        <p:nvPicPr>
          <p:cNvPr id="7" name="Picture 6">
            <a:extLst>
              <a:ext uri="{FF2B5EF4-FFF2-40B4-BE49-F238E27FC236}">
                <a16:creationId xmlns:a16="http://schemas.microsoft.com/office/drawing/2014/main" id="{53C2A046-A44E-41F1-9FE7-19889689575A}"/>
              </a:ext>
            </a:extLst>
          </p:cNvPr>
          <p:cNvPicPr>
            <a:picLocks noChangeAspect="1"/>
          </p:cNvPicPr>
          <p:nvPr/>
        </p:nvPicPr>
        <p:blipFill>
          <a:blip r:embed="rId2"/>
          <a:stretch>
            <a:fillRect/>
          </a:stretch>
        </p:blipFill>
        <p:spPr>
          <a:xfrm>
            <a:off x="-1524" y="914400"/>
            <a:ext cx="12192000" cy="5582185"/>
          </a:xfrm>
          <a:prstGeom prst="rect">
            <a:avLst/>
          </a:prstGeom>
        </p:spPr>
      </p:pic>
      <p:sp>
        <p:nvSpPr>
          <p:cNvPr id="5" name="Date Placeholder 4">
            <a:extLst>
              <a:ext uri="{FF2B5EF4-FFF2-40B4-BE49-F238E27FC236}">
                <a16:creationId xmlns:a16="http://schemas.microsoft.com/office/drawing/2014/main" id="{DD635115-E1C5-4E90-864A-989552D0A474}"/>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3FEEA522-5B19-4C65-BEA6-FBA62A012AB8}"/>
              </a:ext>
            </a:extLst>
          </p:cNvPr>
          <p:cNvSpPr>
            <a:spLocks noGrp="1"/>
          </p:cNvSpPr>
          <p:nvPr>
            <p:ph type="sldNum" sz="quarter" idx="12"/>
          </p:nvPr>
        </p:nvSpPr>
        <p:spPr/>
        <p:txBody>
          <a:bodyPr/>
          <a:lstStyle/>
          <a:p>
            <a:fld id="{30C88ED6-56DE-41D3-B605-8B8A55E527FB}" type="slidenum">
              <a:rPr lang="en-US" smtClean="0"/>
              <a:t>14</a:t>
            </a:fld>
            <a:endParaRPr lang="en-US"/>
          </a:p>
        </p:txBody>
      </p:sp>
    </p:spTree>
    <p:extLst>
      <p:ext uri="{BB962C8B-B14F-4D97-AF65-F5344CB8AC3E}">
        <p14:creationId xmlns:p14="http://schemas.microsoft.com/office/powerpoint/2010/main" val="3083154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25D7-074A-41E2-83A3-55AF8347A64F}"/>
              </a:ext>
            </a:extLst>
          </p:cNvPr>
          <p:cNvSpPr>
            <a:spLocks noGrp="1"/>
          </p:cNvSpPr>
          <p:nvPr>
            <p:ph type="title"/>
          </p:nvPr>
        </p:nvSpPr>
        <p:spPr/>
        <p:txBody>
          <a:bodyPr/>
          <a:lstStyle/>
          <a:p>
            <a:r>
              <a:rPr lang="en-US" dirty="0"/>
              <a:t>New Mushroom Project</a:t>
            </a:r>
          </a:p>
        </p:txBody>
      </p:sp>
      <p:sp>
        <p:nvSpPr>
          <p:cNvPr id="3" name="Footer Placeholder 2">
            <a:extLst>
              <a:ext uri="{FF2B5EF4-FFF2-40B4-BE49-F238E27FC236}">
                <a16:creationId xmlns:a16="http://schemas.microsoft.com/office/drawing/2014/main" id="{7CB53A6F-BD2B-441A-8100-2508C48537F3}"/>
              </a:ext>
            </a:extLst>
          </p:cNvPr>
          <p:cNvSpPr>
            <a:spLocks noGrp="1"/>
          </p:cNvSpPr>
          <p:nvPr>
            <p:ph type="ftr" sz="quarter" idx="11"/>
          </p:nvPr>
        </p:nvSpPr>
        <p:spPr/>
        <p:txBody>
          <a:bodyPr/>
          <a:lstStyle/>
          <a:p>
            <a:r>
              <a:rPr lang="en-US"/>
              <a:t>Copyright © 2018-2019 by Mark Reynolds</a:t>
            </a:r>
          </a:p>
        </p:txBody>
      </p:sp>
      <p:pic>
        <p:nvPicPr>
          <p:cNvPr id="5" name="Picture 4">
            <a:extLst>
              <a:ext uri="{FF2B5EF4-FFF2-40B4-BE49-F238E27FC236}">
                <a16:creationId xmlns:a16="http://schemas.microsoft.com/office/drawing/2014/main" id="{69D4754B-AA55-4BBB-91F7-0C1F07132965}"/>
              </a:ext>
            </a:extLst>
          </p:cNvPr>
          <p:cNvPicPr>
            <a:picLocks noChangeAspect="1"/>
          </p:cNvPicPr>
          <p:nvPr/>
        </p:nvPicPr>
        <p:blipFill>
          <a:blip r:embed="rId2"/>
          <a:stretch>
            <a:fillRect/>
          </a:stretch>
        </p:blipFill>
        <p:spPr>
          <a:xfrm>
            <a:off x="0" y="914400"/>
            <a:ext cx="8207451" cy="5608806"/>
          </a:xfrm>
          <a:prstGeom prst="rect">
            <a:avLst/>
          </a:prstGeom>
        </p:spPr>
      </p:pic>
      <p:pic>
        <p:nvPicPr>
          <p:cNvPr id="6" name="Picture 5">
            <a:extLst>
              <a:ext uri="{FF2B5EF4-FFF2-40B4-BE49-F238E27FC236}">
                <a16:creationId xmlns:a16="http://schemas.microsoft.com/office/drawing/2014/main" id="{1F46E065-FB17-46D6-9647-1D53A47965D0}"/>
              </a:ext>
            </a:extLst>
          </p:cNvPr>
          <p:cNvPicPr>
            <a:picLocks noChangeAspect="1"/>
          </p:cNvPicPr>
          <p:nvPr/>
        </p:nvPicPr>
        <p:blipFill>
          <a:blip r:embed="rId3"/>
          <a:stretch>
            <a:fillRect/>
          </a:stretch>
        </p:blipFill>
        <p:spPr>
          <a:xfrm>
            <a:off x="6038940" y="1283839"/>
            <a:ext cx="6142252" cy="5182049"/>
          </a:xfrm>
          <a:prstGeom prst="rect">
            <a:avLst/>
          </a:prstGeom>
        </p:spPr>
      </p:pic>
      <p:sp>
        <p:nvSpPr>
          <p:cNvPr id="7" name="Date Placeholder 6">
            <a:extLst>
              <a:ext uri="{FF2B5EF4-FFF2-40B4-BE49-F238E27FC236}">
                <a16:creationId xmlns:a16="http://schemas.microsoft.com/office/drawing/2014/main" id="{79DE662A-B28F-4E14-BD58-AAF0D785047E}"/>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B6BF5914-C6DE-4F19-8093-D3F8EA7BAFA0}"/>
              </a:ext>
            </a:extLst>
          </p:cNvPr>
          <p:cNvSpPr>
            <a:spLocks noGrp="1"/>
          </p:cNvSpPr>
          <p:nvPr>
            <p:ph type="sldNum" sz="quarter" idx="12"/>
          </p:nvPr>
        </p:nvSpPr>
        <p:spPr/>
        <p:txBody>
          <a:bodyPr/>
          <a:lstStyle/>
          <a:p>
            <a:fld id="{30C88ED6-56DE-41D3-B605-8B8A55E527FB}" type="slidenum">
              <a:rPr lang="en-US" smtClean="0"/>
              <a:t>15</a:t>
            </a:fld>
            <a:endParaRPr lang="en-US"/>
          </a:p>
        </p:txBody>
      </p:sp>
    </p:spTree>
    <p:extLst>
      <p:ext uri="{BB962C8B-B14F-4D97-AF65-F5344CB8AC3E}">
        <p14:creationId xmlns:p14="http://schemas.microsoft.com/office/powerpoint/2010/main" val="1329841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67953-BABE-42B6-9AC0-3C043EA5B879}"/>
              </a:ext>
            </a:extLst>
          </p:cNvPr>
          <p:cNvSpPr>
            <a:spLocks noGrp="1"/>
          </p:cNvSpPr>
          <p:nvPr>
            <p:ph type="title"/>
          </p:nvPr>
        </p:nvSpPr>
        <p:spPr/>
        <p:txBody>
          <a:bodyPr/>
          <a:lstStyle/>
          <a:p>
            <a:r>
              <a:rPr lang="en-US" dirty="0"/>
              <a:t>Loaded</a:t>
            </a:r>
          </a:p>
        </p:txBody>
      </p:sp>
      <p:sp>
        <p:nvSpPr>
          <p:cNvPr id="3" name="Footer Placeholder 2">
            <a:extLst>
              <a:ext uri="{FF2B5EF4-FFF2-40B4-BE49-F238E27FC236}">
                <a16:creationId xmlns:a16="http://schemas.microsoft.com/office/drawing/2014/main" id="{70E716CA-199A-4A73-B662-C1FEA752280A}"/>
              </a:ext>
            </a:extLst>
          </p:cNvPr>
          <p:cNvSpPr>
            <a:spLocks noGrp="1"/>
          </p:cNvSpPr>
          <p:nvPr>
            <p:ph type="ftr" sz="quarter" idx="11"/>
          </p:nvPr>
        </p:nvSpPr>
        <p:spPr/>
        <p:txBody>
          <a:bodyPr/>
          <a:lstStyle/>
          <a:p>
            <a:r>
              <a:rPr lang="en-US"/>
              <a:t>Copyright © 2018-2019 by Mark Reynolds</a:t>
            </a:r>
          </a:p>
        </p:txBody>
      </p:sp>
      <p:pic>
        <p:nvPicPr>
          <p:cNvPr id="5" name="Picture 4">
            <a:extLst>
              <a:ext uri="{FF2B5EF4-FFF2-40B4-BE49-F238E27FC236}">
                <a16:creationId xmlns:a16="http://schemas.microsoft.com/office/drawing/2014/main" id="{32AF9AAE-A2F6-4769-957F-17916D624BB6}"/>
              </a:ext>
            </a:extLst>
          </p:cNvPr>
          <p:cNvPicPr>
            <a:picLocks noChangeAspect="1"/>
          </p:cNvPicPr>
          <p:nvPr/>
        </p:nvPicPr>
        <p:blipFill>
          <a:blip r:embed="rId2"/>
          <a:stretch>
            <a:fillRect/>
          </a:stretch>
        </p:blipFill>
        <p:spPr>
          <a:xfrm>
            <a:off x="2198077" y="0"/>
            <a:ext cx="9993923" cy="6858000"/>
          </a:xfrm>
          <a:prstGeom prst="rect">
            <a:avLst/>
          </a:prstGeom>
        </p:spPr>
      </p:pic>
      <p:sp>
        <p:nvSpPr>
          <p:cNvPr id="6" name="Date Placeholder 5">
            <a:extLst>
              <a:ext uri="{FF2B5EF4-FFF2-40B4-BE49-F238E27FC236}">
                <a16:creationId xmlns:a16="http://schemas.microsoft.com/office/drawing/2014/main" id="{B513AEAB-8DEF-4D91-BCBB-81BD212CDB18}"/>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B3AE3F84-5CE8-4B5E-8584-9373F20E4D5E}"/>
              </a:ext>
            </a:extLst>
          </p:cNvPr>
          <p:cNvSpPr>
            <a:spLocks noGrp="1"/>
          </p:cNvSpPr>
          <p:nvPr>
            <p:ph type="sldNum" sz="quarter" idx="12"/>
          </p:nvPr>
        </p:nvSpPr>
        <p:spPr/>
        <p:txBody>
          <a:bodyPr/>
          <a:lstStyle/>
          <a:p>
            <a:fld id="{30C88ED6-56DE-41D3-B605-8B8A55E527FB}" type="slidenum">
              <a:rPr lang="en-US" smtClean="0"/>
              <a:t>16</a:t>
            </a:fld>
            <a:endParaRPr lang="en-US"/>
          </a:p>
        </p:txBody>
      </p:sp>
    </p:spTree>
    <p:extLst>
      <p:ext uri="{BB962C8B-B14F-4D97-AF65-F5344CB8AC3E}">
        <p14:creationId xmlns:p14="http://schemas.microsoft.com/office/powerpoint/2010/main" val="2738183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C17F-19E9-4E8D-97CD-E504B491F4CF}"/>
              </a:ext>
            </a:extLst>
          </p:cNvPr>
          <p:cNvSpPr>
            <a:spLocks noGrp="1"/>
          </p:cNvSpPr>
          <p:nvPr>
            <p:ph type="title"/>
          </p:nvPr>
        </p:nvSpPr>
        <p:spPr/>
        <p:txBody>
          <a:bodyPr/>
          <a:lstStyle/>
          <a:p>
            <a:r>
              <a:rPr lang="en-US" dirty="0"/>
              <a:t>2 Class Boosted Decision Tree – Simple 100% Yes/No Model</a:t>
            </a:r>
          </a:p>
        </p:txBody>
      </p:sp>
      <p:sp>
        <p:nvSpPr>
          <p:cNvPr id="3" name="Footer Placeholder 2">
            <a:extLst>
              <a:ext uri="{FF2B5EF4-FFF2-40B4-BE49-F238E27FC236}">
                <a16:creationId xmlns:a16="http://schemas.microsoft.com/office/drawing/2014/main" id="{1C6AA655-E41E-4A1C-BD44-A6658D818031}"/>
              </a:ext>
            </a:extLst>
          </p:cNvPr>
          <p:cNvSpPr>
            <a:spLocks noGrp="1"/>
          </p:cNvSpPr>
          <p:nvPr>
            <p:ph type="ftr" sz="quarter" idx="11"/>
          </p:nvPr>
        </p:nvSpPr>
        <p:spPr/>
        <p:txBody>
          <a:bodyPr/>
          <a:lstStyle/>
          <a:p>
            <a:r>
              <a:rPr lang="en-US"/>
              <a:t>Copyright © 2018-2019 by Mark Reynolds</a:t>
            </a:r>
          </a:p>
        </p:txBody>
      </p:sp>
      <p:pic>
        <p:nvPicPr>
          <p:cNvPr id="5" name="Picture 4">
            <a:extLst>
              <a:ext uri="{FF2B5EF4-FFF2-40B4-BE49-F238E27FC236}">
                <a16:creationId xmlns:a16="http://schemas.microsoft.com/office/drawing/2014/main" id="{0299C710-FFE5-4336-9DAF-F92054B3CB88}"/>
              </a:ext>
            </a:extLst>
          </p:cNvPr>
          <p:cNvPicPr>
            <a:picLocks noChangeAspect="1"/>
          </p:cNvPicPr>
          <p:nvPr/>
        </p:nvPicPr>
        <p:blipFill>
          <a:blip r:embed="rId2"/>
          <a:stretch>
            <a:fillRect/>
          </a:stretch>
        </p:blipFill>
        <p:spPr>
          <a:xfrm>
            <a:off x="0" y="914400"/>
            <a:ext cx="12192000" cy="5601215"/>
          </a:xfrm>
          <a:prstGeom prst="rect">
            <a:avLst/>
          </a:prstGeom>
        </p:spPr>
      </p:pic>
      <p:sp>
        <p:nvSpPr>
          <p:cNvPr id="6" name="Date Placeholder 5">
            <a:extLst>
              <a:ext uri="{FF2B5EF4-FFF2-40B4-BE49-F238E27FC236}">
                <a16:creationId xmlns:a16="http://schemas.microsoft.com/office/drawing/2014/main" id="{13C0CD6B-708A-41F5-B8A8-85CE2BD3B63B}"/>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3298D1E1-D937-4CB1-ADDC-774831933871}"/>
              </a:ext>
            </a:extLst>
          </p:cNvPr>
          <p:cNvSpPr>
            <a:spLocks noGrp="1"/>
          </p:cNvSpPr>
          <p:nvPr>
            <p:ph type="sldNum" sz="quarter" idx="12"/>
          </p:nvPr>
        </p:nvSpPr>
        <p:spPr/>
        <p:txBody>
          <a:bodyPr/>
          <a:lstStyle/>
          <a:p>
            <a:fld id="{30C88ED6-56DE-41D3-B605-8B8A55E527FB}" type="slidenum">
              <a:rPr lang="en-US" smtClean="0"/>
              <a:t>17</a:t>
            </a:fld>
            <a:endParaRPr lang="en-US"/>
          </a:p>
        </p:txBody>
      </p:sp>
    </p:spTree>
    <p:extLst>
      <p:ext uri="{BB962C8B-B14F-4D97-AF65-F5344CB8AC3E}">
        <p14:creationId xmlns:p14="http://schemas.microsoft.com/office/powerpoint/2010/main" val="1914358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E946-7E8A-40C9-8B06-75E0834E3EAE}"/>
              </a:ext>
            </a:extLst>
          </p:cNvPr>
          <p:cNvSpPr>
            <a:spLocks noGrp="1"/>
          </p:cNvSpPr>
          <p:nvPr>
            <p:ph type="title"/>
          </p:nvPr>
        </p:nvSpPr>
        <p:spPr/>
        <p:txBody>
          <a:bodyPr/>
          <a:lstStyle/>
          <a:p>
            <a:r>
              <a:rPr lang="en-US" dirty="0"/>
              <a:t>Two Class Experiment</a:t>
            </a:r>
          </a:p>
        </p:txBody>
      </p:sp>
      <p:sp>
        <p:nvSpPr>
          <p:cNvPr id="3" name="Footer Placeholder 2">
            <a:extLst>
              <a:ext uri="{FF2B5EF4-FFF2-40B4-BE49-F238E27FC236}">
                <a16:creationId xmlns:a16="http://schemas.microsoft.com/office/drawing/2014/main" id="{41DF5469-C01A-4C5C-9DF1-BDAB85270435}"/>
              </a:ext>
            </a:extLst>
          </p:cNvPr>
          <p:cNvSpPr>
            <a:spLocks noGrp="1"/>
          </p:cNvSpPr>
          <p:nvPr>
            <p:ph type="ftr" sz="quarter" idx="11"/>
          </p:nvPr>
        </p:nvSpPr>
        <p:spPr/>
        <p:txBody>
          <a:bodyPr/>
          <a:lstStyle/>
          <a:p>
            <a:r>
              <a:rPr lang="en-US"/>
              <a:t>Copyright © 2018-2019 by Mark Reynolds</a:t>
            </a:r>
          </a:p>
        </p:txBody>
      </p:sp>
      <p:pic>
        <p:nvPicPr>
          <p:cNvPr id="7" name="Picture 6">
            <a:extLst>
              <a:ext uri="{FF2B5EF4-FFF2-40B4-BE49-F238E27FC236}">
                <a16:creationId xmlns:a16="http://schemas.microsoft.com/office/drawing/2014/main" id="{89B52B5C-1320-4D1E-9F7A-A9CEC8910130}"/>
              </a:ext>
            </a:extLst>
          </p:cNvPr>
          <p:cNvPicPr>
            <a:picLocks noChangeAspect="1"/>
          </p:cNvPicPr>
          <p:nvPr/>
        </p:nvPicPr>
        <p:blipFill>
          <a:blip r:embed="rId2"/>
          <a:stretch>
            <a:fillRect/>
          </a:stretch>
        </p:blipFill>
        <p:spPr>
          <a:xfrm>
            <a:off x="-1524" y="914400"/>
            <a:ext cx="12192000" cy="5582185"/>
          </a:xfrm>
          <a:prstGeom prst="rect">
            <a:avLst/>
          </a:prstGeom>
        </p:spPr>
      </p:pic>
      <p:sp>
        <p:nvSpPr>
          <p:cNvPr id="5" name="Date Placeholder 4">
            <a:extLst>
              <a:ext uri="{FF2B5EF4-FFF2-40B4-BE49-F238E27FC236}">
                <a16:creationId xmlns:a16="http://schemas.microsoft.com/office/drawing/2014/main" id="{53D15F67-4277-4366-AF50-7FE4FE289722}"/>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EB299EE5-18DF-41A2-A0AB-AD336A055589}"/>
              </a:ext>
            </a:extLst>
          </p:cNvPr>
          <p:cNvSpPr>
            <a:spLocks noGrp="1"/>
          </p:cNvSpPr>
          <p:nvPr>
            <p:ph type="sldNum" sz="quarter" idx="12"/>
          </p:nvPr>
        </p:nvSpPr>
        <p:spPr/>
        <p:txBody>
          <a:bodyPr/>
          <a:lstStyle/>
          <a:p>
            <a:fld id="{30C88ED6-56DE-41D3-B605-8B8A55E527FB}" type="slidenum">
              <a:rPr lang="en-US" smtClean="0"/>
              <a:t>18</a:t>
            </a:fld>
            <a:endParaRPr lang="en-US"/>
          </a:p>
        </p:txBody>
      </p:sp>
    </p:spTree>
    <p:extLst>
      <p:ext uri="{BB962C8B-B14F-4D97-AF65-F5344CB8AC3E}">
        <p14:creationId xmlns:p14="http://schemas.microsoft.com/office/powerpoint/2010/main" val="2587142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E946-7E8A-40C9-8B06-75E0834E3EAE}"/>
              </a:ext>
            </a:extLst>
          </p:cNvPr>
          <p:cNvSpPr>
            <a:spLocks noGrp="1"/>
          </p:cNvSpPr>
          <p:nvPr>
            <p:ph type="title"/>
          </p:nvPr>
        </p:nvSpPr>
        <p:spPr/>
        <p:txBody>
          <a:bodyPr/>
          <a:lstStyle/>
          <a:p>
            <a:r>
              <a:rPr lang="en-US" dirty="0"/>
              <a:t>Two Class Experiment – Evaluate Model</a:t>
            </a:r>
          </a:p>
        </p:txBody>
      </p:sp>
      <p:sp>
        <p:nvSpPr>
          <p:cNvPr id="3" name="Footer Placeholder 2">
            <a:extLst>
              <a:ext uri="{FF2B5EF4-FFF2-40B4-BE49-F238E27FC236}">
                <a16:creationId xmlns:a16="http://schemas.microsoft.com/office/drawing/2014/main" id="{41DF5469-C01A-4C5C-9DF1-BDAB85270435}"/>
              </a:ext>
            </a:extLst>
          </p:cNvPr>
          <p:cNvSpPr>
            <a:spLocks noGrp="1"/>
          </p:cNvSpPr>
          <p:nvPr>
            <p:ph type="ftr" sz="quarter" idx="11"/>
          </p:nvPr>
        </p:nvSpPr>
        <p:spPr/>
        <p:txBody>
          <a:bodyPr/>
          <a:lstStyle/>
          <a:p>
            <a:r>
              <a:rPr lang="en-US"/>
              <a:t>Copyright © 2018-2019 by Mark Reynolds</a:t>
            </a:r>
          </a:p>
        </p:txBody>
      </p:sp>
      <p:pic>
        <p:nvPicPr>
          <p:cNvPr id="6" name="Picture 5">
            <a:extLst>
              <a:ext uri="{FF2B5EF4-FFF2-40B4-BE49-F238E27FC236}">
                <a16:creationId xmlns:a16="http://schemas.microsoft.com/office/drawing/2014/main" id="{AB3FB6BD-781C-4699-9B95-8EC9A930E064}"/>
              </a:ext>
            </a:extLst>
          </p:cNvPr>
          <p:cNvPicPr>
            <a:picLocks noChangeAspect="1"/>
          </p:cNvPicPr>
          <p:nvPr/>
        </p:nvPicPr>
        <p:blipFill>
          <a:blip r:embed="rId2"/>
          <a:stretch>
            <a:fillRect/>
          </a:stretch>
        </p:blipFill>
        <p:spPr>
          <a:xfrm>
            <a:off x="0" y="914400"/>
            <a:ext cx="12192000" cy="5569499"/>
          </a:xfrm>
          <a:prstGeom prst="rect">
            <a:avLst/>
          </a:prstGeom>
        </p:spPr>
      </p:pic>
      <p:sp>
        <p:nvSpPr>
          <p:cNvPr id="5" name="Date Placeholder 4">
            <a:extLst>
              <a:ext uri="{FF2B5EF4-FFF2-40B4-BE49-F238E27FC236}">
                <a16:creationId xmlns:a16="http://schemas.microsoft.com/office/drawing/2014/main" id="{880A6345-577F-4691-A85F-23F55349B2C0}"/>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50C45B24-BC29-4F99-A317-7F917C126762}"/>
              </a:ext>
            </a:extLst>
          </p:cNvPr>
          <p:cNvSpPr>
            <a:spLocks noGrp="1"/>
          </p:cNvSpPr>
          <p:nvPr>
            <p:ph type="sldNum" sz="quarter" idx="12"/>
          </p:nvPr>
        </p:nvSpPr>
        <p:spPr/>
        <p:txBody>
          <a:bodyPr/>
          <a:lstStyle/>
          <a:p>
            <a:fld id="{30C88ED6-56DE-41D3-B605-8B8A55E527FB}" type="slidenum">
              <a:rPr lang="en-US" smtClean="0"/>
              <a:t>19</a:t>
            </a:fld>
            <a:endParaRPr lang="en-US"/>
          </a:p>
        </p:txBody>
      </p:sp>
    </p:spTree>
    <p:extLst>
      <p:ext uri="{BB962C8B-B14F-4D97-AF65-F5344CB8AC3E}">
        <p14:creationId xmlns:p14="http://schemas.microsoft.com/office/powerpoint/2010/main" val="2933421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939912-6AA1-4642-B359-9131C115C704}"/>
              </a:ext>
            </a:extLst>
          </p:cNvPr>
          <p:cNvSpPr>
            <a:spLocks noGrp="1"/>
          </p:cNvSpPr>
          <p:nvPr>
            <p:ph type="title"/>
          </p:nvPr>
        </p:nvSpPr>
        <p:spPr/>
        <p:txBody>
          <a:bodyPr/>
          <a:lstStyle/>
          <a:p>
            <a:r>
              <a:rPr lang="en-US" dirty="0"/>
              <a:t>Azure Machine Learning</a:t>
            </a:r>
          </a:p>
        </p:txBody>
      </p:sp>
      <p:sp>
        <p:nvSpPr>
          <p:cNvPr id="4" name="Footer Placeholder 3">
            <a:extLst>
              <a:ext uri="{FF2B5EF4-FFF2-40B4-BE49-F238E27FC236}">
                <a16:creationId xmlns:a16="http://schemas.microsoft.com/office/drawing/2014/main" id="{8EC6B915-E242-4706-A509-42AD1625E2E9}"/>
              </a:ext>
            </a:extLst>
          </p:cNvPr>
          <p:cNvSpPr>
            <a:spLocks noGrp="1"/>
          </p:cNvSpPr>
          <p:nvPr>
            <p:ph type="ftr" sz="quarter" idx="11"/>
          </p:nvPr>
        </p:nvSpPr>
        <p:spPr/>
        <p:txBody>
          <a:bodyPr/>
          <a:lstStyle/>
          <a:p>
            <a:r>
              <a:rPr lang="en-US"/>
              <a:t>Copyright © 2018-2019 by Mark Reynolds</a:t>
            </a:r>
            <a:endParaRPr lang="en-US" dirty="0"/>
          </a:p>
        </p:txBody>
      </p:sp>
      <p:sp>
        <p:nvSpPr>
          <p:cNvPr id="7" name="TextBox 6">
            <a:extLst>
              <a:ext uri="{FF2B5EF4-FFF2-40B4-BE49-F238E27FC236}">
                <a16:creationId xmlns:a16="http://schemas.microsoft.com/office/drawing/2014/main" id="{844B241E-090C-4857-AE86-8159FF233005}"/>
              </a:ext>
            </a:extLst>
          </p:cNvPr>
          <p:cNvSpPr txBox="1"/>
          <p:nvPr/>
        </p:nvSpPr>
        <p:spPr>
          <a:xfrm>
            <a:off x="1077686" y="1616532"/>
            <a:ext cx="10058400" cy="3970318"/>
          </a:xfrm>
          <a:prstGeom prst="rect">
            <a:avLst/>
          </a:prstGeom>
          <a:noFill/>
        </p:spPr>
        <p:txBody>
          <a:bodyPr wrap="square" rtlCol="0">
            <a:spAutoFit/>
          </a:bodyPr>
          <a:lstStyle/>
          <a:p>
            <a:r>
              <a:rPr lang="en-US" sz="2800" dirty="0">
                <a:latin typeface="Consolas" panose="020B0609020204030204" pitchFamily="49" charset="0"/>
              </a:rPr>
              <a:t>Azure Machine Learning is a cloud predictive analytics service that makes it possible to quickly create and deploy predictive models as analytics solutions. Getting started is easy. The first working prototype is an easy evening project. But Azure Machine Learning will grow to extremely complex projects. This session will demonstrate initial projects utilizing multiple data science principals.</a:t>
            </a:r>
          </a:p>
        </p:txBody>
      </p:sp>
      <p:sp>
        <p:nvSpPr>
          <p:cNvPr id="2" name="Date Placeholder 1">
            <a:extLst>
              <a:ext uri="{FF2B5EF4-FFF2-40B4-BE49-F238E27FC236}">
                <a16:creationId xmlns:a16="http://schemas.microsoft.com/office/drawing/2014/main" id="{0A4B51EB-1475-48F3-8EE6-6175533D0BFC}"/>
              </a:ext>
            </a:extLst>
          </p:cNvPr>
          <p:cNvSpPr>
            <a:spLocks noGrp="1"/>
          </p:cNvSpPr>
          <p:nvPr>
            <p:ph type="dt" sz="half" idx="10"/>
          </p:nvPr>
        </p:nvSpPr>
        <p:spPr/>
        <p:txBody>
          <a:bodyPr/>
          <a:lstStyle/>
          <a:p>
            <a:r>
              <a:rPr lang="en-US"/>
              <a:t>January 10, 2019</a:t>
            </a:r>
          </a:p>
        </p:txBody>
      </p:sp>
      <p:sp>
        <p:nvSpPr>
          <p:cNvPr id="3" name="Slide Number Placeholder 2">
            <a:extLst>
              <a:ext uri="{FF2B5EF4-FFF2-40B4-BE49-F238E27FC236}">
                <a16:creationId xmlns:a16="http://schemas.microsoft.com/office/drawing/2014/main" id="{C484AEE2-2B2D-4CB6-B730-49376C619326}"/>
              </a:ext>
            </a:extLst>
          </p:cNvPr>
          <p:cNvSpPr>
            <a:spLocks noGrp="1"/>
          </p:cNvSpPr>
          <p:nvPr>
            <p:ph type="sldNum" sz="quarter" idx="12"/>
          </p:nvPr>
        </p:nvSpPr>
        <p:spPr/>
        <p:txBody>
          <a:bodyPr/>
          <a:lstStyle/>
          <a:p>
            <a:fld id="{30C88ED6-56DE-41D3-B605-8B8A55E527FB}" type="slidenum">
              <a:rPr lang="en-US" smtClean="0"/>
              <a:t>2</a:t>
            </a:fld>
            <a:endParaRPr lang="en-US"/>
          </a:p>
        </p:txBody>
      </p:sp>
    </p:spTree>
    <p:extLst>
      <p:ext uri="{BB962C8B-B14F-4D97-AF65-F5344CB8AC3E}">
        <p14:creationId xmlns:p14="http://schemas.microsoft.com/office/powerpoint/2010/main" val="3687556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E6326-BFA4-4F9F-B8F3-CCFCA397D2B1}"/>
              </a:ext>
            </a:extLst>
          </p:cNvPr>
          <p:cNvSpPr>
            <a:spLocks noGrp="1"/>
          </p:cNvSpPr>
          <p:nvPr>
            <p:ph type="title"/>
          </p:nvPr>
        </p:nvSpPr>
        <p:spPr/>
        <p:txBody>
          <a:bodyPr/>
          <a:lstStyle/>
          <a:p>
            <a:r>
              <a:rPr lang="en-US" dirty="0"/>
              <a:t>Compared to Multiclass Neural Network</a:t>
            </a:r>
          </a:p>
        </p:txBody>
      </p:sp>
      <p:sp>
        <p:nvSpPr>
          <p:cNvPr id="3" name="Footer Placeholder 2">
            <a:extLst>
              <a:ext uri="{FF2B5EF4-FFF2-40B4-BE49-F238E27FC236}">
                <a16:creationId xmlns:a16="http://schemas.microsoft.com/office/drawing/2014/main" id="{5D55AAE1-8ECB-4EEC-96B9-3175C2F703D2}"/>
              </a:ext>
            </a:extLst>
          </p:cNvPr>
          <p:cNvSpPr>
            <a:spLocks noGrp="1"/>
          </p:cNvSpPr>
          <p:nvPr>
            <p:ph type="ftr" sz="quarter" idx="11"/>
          </p:nvPr>
        </p:nvSpPr>
        <p:spPr/>
        <p:txBody>
          <a:bodyPr/>
          <a:lstStyle/>
          <a:p>
            <a:r>
              <a:rPr lang="en-US"/>
              <a:t>Copyright © 2018-2019 by Mark Reynolds</a:t>
            </a:r>
          </a:p>
        </p:txBody>
      </p:sp>
      <p:pic>
        <p:nvPicPr>
          <p:cNvPr id="6" name="Picture 5">
            <a:extLst>
              <a:ext uri="{FF2B5EF4-FFF2-40B4-BE49-F238E27FC236}">
                <a16:creationId xmlns:a16="http://schemas.microsoft.com/office/drawing/2014/main" id="{117BEE64-0A9F-42F3-B8EA-3B6EE06213EC}"/>
              </a:ext>
            </a:extLst>
          </p:cNvPr>
          <p:cNvPicPr>
            <a:picLocks noChangeAspect="1"/>
          </p:cNvPicPr>
          <p:nvPr/>
        </p:nvPicPr>
        <p:blipFill>
          <a:blip r:embed="rId2"/>
          <a:stretch>
            <a:fillRect/>
          </a:stretch>
        </p:blipFill>
        <p:spPr>
          <a:xfrm>
            <a:off x="0" y="929640"/>
            <a:ext cx="8413209" cy="5281118"/>
          </a:xfrm>
          <a:prstGeom prst="rect">
            <a:avLst/>
          </a:prstGeom>
          <a:ln>
            <a:noFill/>
          </a:ln>
          <a:effectLst>
            <a:outerShdw blurRad="292100" dist="139700" dir="2700000" algn="tl" rotWithShape="0">
              <a:srgbClr val="333333">
                <a:alpha val="65000"/>
              </a:srgbClr>
            </a:outerShdw>
          </a:effectLst>
        </p:spPr>
      </p:pic>
      <p:pic>
        <p:nvPicPr>
          <p:cNvPr id="1026" name="Picture 2" descr="C:\Users\Mark\AppData\Local\Temp\SNAGHTML83d1288f.PNG">
            <a:extLst>
              <a:ext uri="{FF2B5EF4-FFF2-40B4-BE49-F238E27FC236}">
                <a16:creationId xmlns:a16="http://schemas.microsoft.com/office/drawing/2014/main" id="{5DAB996C-487F-4910-8599-F56B4C0B8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868" y="457200"/>
            <a:ext cx="4467225" cy="59055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E3CC3BED-FBF3-4F27-8872-3D340C231956}"/>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9C66095E-2677-4C72-9F1C-178CB680FEBB}"/>
              </a:ext>
            </a:extLst>
          </p:cNvPr>
          <p:cNvSpPr>
            <a:spLocks noGrp="1"/>
          </p:cNvSpPr>
          <p:nvPr>
            <p:ph type="sldNum" sz="quarter" idx="12"/>
          </p:nvPr>
        </p:nvSpPr>
        <p:spPr/>
        <p:txBody>
          <a:bodyPr/>
          <a:lstStyle/>
          <a:p>
            <a:fld id="{30C88ED6-56DE-41D3-B605-8B8A55E527FB}" type="slidenum">
              <a:rPr lang="en-US" smtClean="0"/>
              <a:t>20</a:t>
            </a:fld>
            <a:endParaRPr lang="en-US"/>
          </a:p>
        </p:txBody>
      </p:sp>
    </p:spTree>
    <p:extLst>
      <p:ext uri="{BB962C8B-B14F-4D97-AF65-F5344CB8AC3E}">
        <p14:creationId xmlns:p14="http://schemas.microsoft.com/office/powerpoint/2010/main" val="818615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B366D-7559-493C-90EC-DECF1FD39600}"/>
              </a:ext>
            </a:extLst>
          </p:cNvPr>
          <p:cNvSpPr>
            <a:spLocks noGrp="1"/>
          </p:cNvSpPr>
          <p:nvPr>
            <p:ph type="title"/>
          </p:nvPr>
        </p:nvSpPr>
        <p:spPr/>
        <p:txBody>
          <a:bodyPr/>
          <a:lstStyle/>
          <a:p>
            <a:r>
              <a:rPr lang="en-US" dirty="0"/>
              <a:t>Multiclass Comparison</a:t>
            </a:r>
          </a:p>
        </p:txBody>
      </p:sp>
      <p:sp>
        <p:nvSpPr>
          <p:cNvPr id="3" name="Footer Placeholder 2">
            <a:extLst>
              <a:ext uri="{FF2B5EF4-FFF2-40B4-BE49-F238E27FC236}">
                <a16:creationId xmlns:a16="http://schemas.microsoft.com/office/drawing/2014/main" id="{922585DA-A053-4D17-9BCF-32B40C33DD90}"/>
              </a:ext>
            </a:extLst>
          </p:cNvPr>
          <p:cNvSpPr>
            <a:spLocks noGrp="1"/>
          </p:cNvSpPr>
          <p:nvPr>
            <p:ph type="ftr" sz="quarter" idx="11"/>
          </p:nvPr>
        </p:nvSpPr>
        <p:spPr/>
        <p:txBody>
          <a:bodyPr/>
          <a:lstStyle/>
          <a:p>
            <a:r>
              <a:rPr lang="en-US"/>
              <a:t>Copyright © 2018-2019 by Mark Reynolds</a:t>
            </a:r>
          </a:p>
        </p:txBody>
      </p:sp>
      <p:pic>
        <p:nvPicPr>
          <p:cNvPr id="5" name="Picture 4">
            <a:extLst>
              <a:ext uri="{FF2B5EF4-FFF2-40B4-BE49-F238E27FC236}">
                <a16:creationId xmlns:a16="http://schemas.microsoft.com/office/drawing/2014/main" id="{96DE5BCD-8EA5-4147-BB61-3245BB588461}"/>
              </a:ext>
            </a:extLst>
          </p:cNvPr>
          <p:cNvPicPr>
            <a:picLocks noChangeAspect="1"/>
          </p:cNvPicPr>
          <p:nvPr/>
        </p:nvPicPr>
        <p:blipFill>
          <a:blip r:embed="rId2"/>
          <a:stretch>
            <a:fillRect/>
          </a:stretch>
        </p:blipFill>
        <p:spPr>
          <a:xfrm>
            <a:off x="4450080" y="280449"/>
            <a:ext cx="7432311" cy="6063678"/>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7E2B3E31-CADA-4DA0-AC59-229B73FB2F36}"/>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0B4E48E6-E8B1-44D0-8812-590F60C2AD29}"/>
              </a:ext>
            </a:extLst>
          </p:cNvPr>
          <p:cNvSpPr>
            <a:spLocks noGrp="1"/>
          </p:cNvSpPr>
          <p:nvPr>
            <p:ph type="sldNum" sz="quarter" idx="12"/>
          </p:nvPr>
        </p:nvSpPr>
        <p:spPr/>
        <p:txBody>
          <a:bodyPr/>
          <a:lstStyle/>
          <a:p>
            <a:fld id="{30C88ED6-56DE-41D3-B605-8B8A55E527FB}" type="slidenum">
              <a:rPr lang="en-US" smtClean="0"/>
              <a:t>21</a:t>
            </a:fld>
            <a:endParaRPr lang="en-US"/>
          </a:p>
        </p:txBody>
      </p:sp>
    </p:spTree>
    <p:extLst>
      <p:ext uri="{BB962C8B-B14F-4D97-AF65-F5344CB8AC3E}">
        <p14:creationId xmlns:p14="http://schemas.microsoft.com/office/powerpoint/2010/main" val="2919807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3A2F-5884-4F1F-AB72-29DB629F4796}"/>
              </a:ext>
            </a:extLst>
          </p:cNvPr>
          <p:cNvSpPr>
            <a:spLocks noGrp="1"/>
          </p:cNvSpPr>
          <p:nvPr>
            <p:ph type="title"/>
          </p:nvPr>
        </p:nvSpPr>
        <p:spPr/>
        <p:txBody>
          <a:bodyPr/>
          <a:lstStyle/>
          <a:p>
            <a:r>
              <a:rPr lang="en-US" dirty="0"/>
              <a:t>Classification Machine Learning Definitions</a:t>
            </a:r>
          </a:p>
        </p:txBody>
      </p:sp>
      <p:sp>
        <p:nvSpPr>
          <p:cNvPr id="6" name="Content Placeholder 5">
            <a:extLst>
              <a:ext uri="{FF2B5EF4-FFF2-40B4-BE49-F238E27FC236}">
                <a16:creationId xmlns:a16="http://schemas.microsoft.com/office/drawing/2014/main" id="{01DF9022-A022-4CCD-87E0-5C7081F19759}"/>
              </a:ext>
            </a:extLst>
          </p:cNvPr>
          <p:cNvSpPr>
            <a:spLocks noGrp="1"/>
          </p:cNvSpPr>
          <p:nvPr>
            <p:ph sz="half" idx="1"/>
          </p:nvPr>
        </p:nvSpPr>
        <p:spPr/>
        <p:txBody>
          <a:bodyPr>
            <a:normAutofit fontScale="85000" lnSpcReduction="20000"/>
          </a:bodyPr>
          <a:lstStyle/>
          <a:p>
            <a:r>
              <a:rPr lang="en-US" dirty="0"/>
              <a:t>Multiclass Decision Forest</a:t>
            </a:r>
          </a:p>
          <a:p>
            <a:pPr lvl="1"/>
            <a:r>
              <a:rPr lang="en-US" dirty="0"/>
              <a:t>Decision trees</a:t>
            </a:r>
          </a:p>
          <a:p>
            <a:pPr lvl="1"/>
            <a:r>
              <a:rPr lang="en-US" dirty="0"/>
              <a:t>Branch until resolved</a:t>
            </a:r>
          </a:p>
          <a:p>
            <a:r>
              <a:rPr lang="en-US" dirty="0"/>
              <a:t>Multiclass Decision Jungle</a:t>
            </a:r>
          </a:p>
          <a:p>
            <a:pPr lvl="1"/>
            <a:r>
              <a:rPr lang="en-US" dirty="0"/>
              <a:t>Branches may merge</a:t>
            </a:r>
          </a:p>
          <a:p>
            <a:r>
              <a:rPr lang="en-US" dirty="0"/>
              <a:t>Multiclass Logistic Regression</a:t>
            </a:r>
          </a:p>
          <a:p>
            <a:pPr lvl="1"/>
            <a:r>
              <a:rPr lang="en-US" dirty="0"/>
              <a:t>predict the probability of an outcome</a:t>
            </a:r>
          </a:p>
          <a:p>
            <a:r>
              <a:rPr lang="en-US" dirty="0"/>
              <a:t>Multiclass Neural Network</a:t>
            </a:r>
          </a:p>
          <a:p>
            <a:r>
              <a:rPr lang="en-US" dirty="0"/>
              <a:t>One-vs-All Multiclass</a:t>
            </a:r>
          </a:p>
          <a:p>
            <a:pPr lvl="1"/>
            <a:r>
              <a:rPr lang="en-US" dirty="0"/>
              <a:t>predicts three or more possible outcomes</a:t>
            </a:r>
          </a:p>
        </p:txBody>
      </p:sp>
      <p:sp>
        <p:nvSpPr>
          <p:cNvPr id="7" name="Content Placeholder 6">
            <a:extLst>
              <a:ext uri="{FF2B5EF4-FFF2-40B4-BE49-F238E27FC236}">
                <a16:creationId xmlns:a16="http://schemas.microsoft.com/office/drawing/2014/main" id="{8649481E-8BC1-4487-9745-A6F870E75D47}"/>
              </a:ext>
            </a:extLst>
          </p:cNvPr>
          <p:cNvSpPr>
            <a:spLocks noGrp="1"/>
          </p:cNvSpPr>
          <p:nvPr>
            <p:ph sz="half" idx="2"/>
          </p:nvPr>
        </p:nvSpPr>
        <p:spPr/>
        <p:txBody>
          <a:bodyPr>
            <a:normAutofit fontScale="85000" lnSpcReduction="20000"/>
          </a:bodyPr>
          <a:lstStyle/>
          <a:p>
            <a:r>
              <a:rPr lang="en-US" dirty="0"/>
              <a:t>Two-Class Averaged Perceptron</a:t>
            </a:r>
          </a:p>
          <a:p>
            <a:pPr lvl="1"/>
            <a:r>
              <a:rPr lang="en-US" dirty="0"/>
              <a:t>Early &amp; very simple neural network</a:t>
            </a:r>
          </a:p>
          <a:p>
            <a:pPr lvl="1"/>
            <a:r>
              <a:rPr lang="en-US" dirty="0"/>
              <a:t>Suited to linearly separable patterns</a:t>
            </a:r>
          </a:p>
          <a:p>
            <a:r>
              <a:rPr lang="en-US" dirty="0"/>
              <a:t>Two-Class Bayes Point Machine</a:t>
            </a:r>
          </a:p>
          <a:p>
            <a:pPr lvl="1"/>
            <a:r>
              <a:rPr lang="en-US" dirty="0"/>
              <a:t>Finds one "average" classifier - Bayes Point</a:t>
            </a:r>
          </a:p>
          <a:p>
            <a:r>
              <a:rPr lang="en-US" dirty="0"/>
              <a:t>Two-Class Boosted Decision Tree</a:t>
            </a:r>
          </a:p>
          <a:p>
            <a:pPr lvl="1"/>
            <a:r>
              <a:rPr lang="en-US" dirty="0"/>
              <a:t>2</a:t>
            </a:r>
            <a:r>
              <a:rPr lang="en-US" baseline="30000" dirty="0"/>
              <a:t>nd</a:t>
            </a:r>
            <a:r>
              <a:rPr lang="en-US" dirty="0"/>
              <a:t> tree corrects for errors of the 1</a:t>
            </a:r>
            <a:r>
              <a:rPr lang="en-US" baseline="30000" dirty="0"/>
              <a:t>st</a:t>
            </a:r>
            <a:r>
              <a:rPr lang="en-US" dirty="0"/>
              <a:t> tree</a:t>
            </a:r>
          </a:p>
          <a:p>
            <a:r>
              <a:rPr lang="en-US" dirty="0"/>
              <a:t>Two-Class Decision Forest</a:t>
            </a:r>
          </a:p>
          <a:p>
            <a:r>
              <a:rPr lang="en-US" dirty="0"/>
              <a:t>Two-Class Decision Jungle</a:t>
            </a:r>
          </a:p>
          <a:p>
            <a:r>
              <a:rPr lang="en-US" dirty="0"/>
              <a:t>Two-Class Locally Deep Support Vector Machine</a:t>
            </a:r>
          </a:p>
          <a:p>
            <a:r>
              <a:rPr lang="en-US" dirty="0"/>
              <a:t>Two-Class Logistic Regression</a:t>
            </a:r>
          </a:p>
          <a:p>
            <a:r>
              <a:rPr lang="en-US" dirty="0"/>
              <a:t>Two-Class Neural Network</a:t>
            </a:r>
          </a:p>
          <a:p>
            <a:r>
              <a:rPr lang="en-US" dirty="0"/>
              <a:t>Two-Class Support Vector Machine</a:t>
            </a:r>
          </a:p>
        </p:txBody>
      </p:sp>
      <p:sp>
        <p:nvSpPr>
          <p:cNvPr id="3" name="Footer Placeholder 2">
            <a:extLst>
              <a:ext uri="{FF2B5EF4-FFF2-40B4-BE49-F238E27FC236}">
                <a16:creationId xmlns:a16="http://schemas.microsoft.com/office/drawing/2014/main" id="{79E9E94F-0A4E-45D7-B618-E1B1DEE8F825}"/>
              </a:ext>
            </a:extLst>
          </p:cNvPr>
          <p:cNvSpPr>
            <a:spLocks noGrp="1"/>
          </p:cNvSpPr>
          <p:nvPr>
            <p:ph type="ftr" sz="quarter" idx="11"/>
          </p:nvPr>
        </p:nvSpPr>
        <p:spPr/>
        <p:txBody>
          <a:bodyPr/>
          <a:lstStyle/>
          <a:p>
            <a:r>
              <a:rPr lang="en-US"/>
              <a:t>Copyright © 2018-2019 by Mark Reynolds</a:t>
            </a:r>
          </a:p>
        </p:txBody>
      </p:sp>
      <p:sp>
        <p:nvSpPr>
          <p:cNvPr id="5" name="TextBox 4">
            <a:extLst>
              <a:ext uri="{FF2B5EF4-FFF2-40B4-BE49-F238E27FC236}">
                <a16:creationId xmlns:a16="http://schemas.microsoft.com/office/drawing/2014/main" id="{8DBBA5D9-2BFB-45B8-B2D4-7D2191F93948}"/>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https://docs.microsoft.com/en-us/azure/machine-learning/studio-module-reference/</a:t>
            </a:r>
          </a:p>
        </p:txBody>
      </p:sp>
      <p:sp>
        <p:nvSpPr>
          <p:cNvPr id="8" name="Date Placeholder 7">
            <a:extLst>
              <a:ext uri="{FF2B5EF4-FFF2-40B4-BE49-F238E27FC236}">
                <a16:creationId xmlns:a16="http://schemas.microsoft.com/office/drawing/2014/main" id="{BCBC5971-1A29-47C9-843E-C45E4643D7FC}"/>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6383275E-D198-4881-B0FC-CA15A73CA826}"/>
              </a:ext>
            </a:extLst>
          </p:cNvPr>
          <p:cNvSpPr>
            <a:spLocks noGrp="1"/>
          </p:cNvSpPr>
          <p:nvPr>
            <p:ph type="sldNum" sz="quarter" idx="12"/>
          </p:nvPr>
        </p:nvSpPr>
        <p:spPr/>
        <p:txBody>
          <a:bodyPr/>
          <a:lstStyle/>
          <a:p>
            <a:fld id="{30C88ED6-56DE-41D3-B605-8B8A55E527FB}" type="slidenum">
              <a:rPr lang="en-US" smtClean="0"/>
              <a:t>22</a:t>
            </a:fld>
            <a:endParaRPr lang="en-US"/>
          </a:p>
        </p:txBody>
      </p:sp>
    </p:spTree>
    <p:extLst>
      <p:ext uri="{BB962C8B-B14F-4D97-AF65-F5344CB8AC3E}">
        <p14:creationId xmlns:p14="http://schemas.microsoft.com/office/powerpoint/2010/main" val="1388293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1AAC7-5FFD-4DCA-92D5-F96E232FEE95}"/>
              </a:ext>
            </a:extLst>
          </p:cNvPr>
          <p:cNvSpPr>
            <a:spLocks noGrp="1"/>
          </p:cNvSpPr>
          <p:nvPr>
            <p:ph type="title"/>
          </p:nvPr>
        </p:nvSpPr>
        <p:spPr/>
        <p:txBody>
          <a:bodyPr/>
          <a:lstStyle/>
          <a:p>
            <a:r>
              <a:rPr lang="en-US" dirty="0"/>
              <a:t>Clustering Machine Learning Definitions</a:t>
            </a:r>
          </a:p>
        </p:txBody>
      </p:sp>
      <p:sp>
        <p:nvSpPr>
          <p:cNvPr id="3" name="Content Placeholder 2">
            <a:extLst>
              <a:ext uri="{FF2B5EF4-FFF2-40B4-BE49-F238E27FC236}">
                <a16:creationId xmlns:a16="http://schemas.microsoft.com/office/drawing/2014/main" id="{156C9652-12A9-4804-800E-74632863F596}"/>
              </a:ext>
            </a:extLst>
          </p:cNvPr>
          <p:cNvSpPr>
            <a:spLocks noGrp="1"/>
          </p:cNvSpPr>
          <p:nvPr>
            <p:ph sz="half" idx="1"/>
          </p:nvPr>
        </p:nvSpPr>
        <p:spPr/>
        <p:txBody>
          <a:bodyPr/>
          <a:lstStyle/>
          <a:p>
            <a:r>
              <a:rPr lang="en-US" dirty="0"/>
              <a:t>K-Means Clustering</a:t>
            </a:r>
          </a:p>
          <a:p>
            <a:pPr lvl="1"/>
            <a:r>
              <a:rPr lang="en-US" dirty="0"/>
              <a:t>Uses iterative techniques …</a:t>
            </a:r>
            <a:br>
              <a:rPr lang="en-US" dirty="0"/>
            </a:br>
            <a:r>
              <a:rPr lang="en-US" dirty="0"/>
              <a:t>… to group cases in a dataset into …</a:t>
            </a:r>
            <a:br>
              <a:rPr lang="en-US" dirty="0"/>
            </a:br>
            <a:r>
              <a:rPr lang="en-US" dirty="0"/>
              <a:t>… clusters that …</a:t>
            </a:r>
            <a:br>
              <a:rPr lang="en-US" dirty="0"/>
            </a:br>
            <a:r>
              <a:rPr lang="en-US" dirty="0"/>
              <a:t>… contain similar characteristics</a:t>
            </a:r>
          </a:p>
          <a:p>
            <a:pPr lvl="1"/>
            <a:r>
              <a:rPr lang="en-US" dirty="0"/>
              <a:t>Used for</a:t>
            </a:r>
          </a:p>
          <a:p>
            <a:pPr lvl="2"/>
            <a:r>
              <a:rPr lang="en-US" dirty="0"/>
              <a:t>Detecting abnormal data</a:t>
            </a:r>
          </a:p>
          <a:p>
            <a:pPr lvl="2"/>
            <a:r>
              <a:rPr lang="en-US" dirty="0"/>
              <a:t>Clustering of text documents</a:t>
            </a:r>
          </a:p>
          <a:p>
            <a:pPr lvl="2"/>
            <a:r>
              <a:rPr lang="en-US" dirty="0"/>
              <a:t>Pre-analysis od dataset</a:t>
            </a:r>
          </a:p>
        </p:txBody>
      </p:sp>
      <p:sp>
        <p:nvSpPr>
          <p:cNvPr id="4" name="Content Placeholder 3">
            <a:extLst>
              <a:ext uri="{FF2B5EF4-FFF2-40B4-BE49-F238E27FC236}">
                <a16:creationId xmlns:a16="http://schemas.microsoft.com/office/drawing/2014/main" id="{EFF3D105-9BA7-4710-950E-FF664E3D3003}"/>
              </a:ext>
            </a:extLst>
          </p:cNvPr>
          <p:cNvSpPr>
            <a:spLocks noGrp="1"/>
          </p:cNvSpPr>
          <p:nvPr>
            <p:ph sz="half" idx="2"/>
          </p:nvPr>
        </p:nvSpPr>
        <p:spPr/>
        <p:txBody>
          <a:bodyPr/>
          <a:lstStyle/>
          <a:p>
            <a:endParaRPr lang="en-US"/>
          </a:p>
        </p:txBody>
      </p:sp>
      <p:sp>
        <p:nvSpPr>
          <p:cNvPr id="5" name="Footer Placeholder 4">
            <a:extLst>
              <a:ext uri="{FF2B5EF4-FFF2-40B4-BE49-F238E27FC236}">
                <a16:creationId xmlns:a16="http://schemas.microsoft.com/office/drawing/2014/main" id="{15C2DB46-68E2-451C-B092-8D5E621719DC}"/>
              </a:ext>
            </a:extLst>
          </p:cNvPr>
          <p:cNvSpPr>
            <a:spLocks noGrp="1"/>
          </p:cNvSpPr>
          <p:nvPr>
            <p:ph type="ftr" sz="quarter" idx="11"/>
          </p:nvPr>
        </p:nvSpPr>
        <p:spPr/>
        <p:txBody>
          <a:bodyPr/>
          <a:lstStyle/>
          <a:p>
            <a:r>
              <a:rPr lang="en-US"/>
              <a:t>Copyright © 2018-2019 by Mark Reynolds</a:t>
            </a:r>
          </a:p>
        </p:txBody>
      </p:sp>
      <p:sp>
        <p:nvSpPr>
          <p:cNvPr id="7" name="TextBox 6">
            <a:extLst>
              <a:ext uri="{FF2B5EF4-FFF2-40B4-BE49-F238E27FC236}">
                <a16:creationId xmlns:a16="http://schemas.microsoft.com/office/drawing/2014/main" id="{BAB3BD55-2031-4AA9-8E1E-7A3A126D598D}"/>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https://docs.microsoft.com/en-us/azure/machine-learning/studio-module-reference/</a:t>
            </a:r>
          </a:p>
        </p:txBody>
      </p:sp>
      <p:sp>
        <p:nvSpPr>
          <p:cNvPr id="8" name="Date Placeholder 7">
            <a:extLst>
              <a:ext uri="{FF2B5EF4-FFF2-40B4-BE49-F238E27FC236}">
                <a16:creationId xmlns:a16="http://schemas.microsoft.com/office/drawing/2014/main" id="{8125F755-3183-4AA1-8463-AD5346B163AB}"/>
              </a:ext>
            </a:extLst>
          </p:cNvPr>
          <p:cNvSpPr>
            <a:spLocks noGrp="1"/>
          </p:cNvSpPr>
          <p:nvPr>
            <p:ph type="dt" sz="half" idx="10"/>
          </p:nvPr>
        </p:nvSpPr>
        <p:spPr/>
        <p:txBody>
          <a:bodyPr/>
          <a:lstStyle/>
          <a:p>
            <a:r>
              <a:rPr lang="en-US"/>
              <a:t>January 10, 2019</a:t>
            </a:r>
          </a:p>
        </p:txBody>
      </p:sp>
      <p:sp>
        <p:nvSpPr>
          <p:cNvPr id="6" name="Slide Number Placeholder 5">
            <a:extLst>
              <a:ext uri="{FF2B5EF4-FFF2-40B4-BE49-F238E27FC236}">
                <a16:creationId xmlns:a16="http://schemas.microsoft.com/office/drawing/2014/main" id="{8E24193E-67E7-47AA-ADF9-6A4846833DCB}"/>
              </a:ext>
            </a:extLst>
          </p:cNvPr>
          <p:cNvSpPr>
            <a:spLocks noGrp="1"/>
          </p:cNvSpPr>
          <p:nvPr>
            <p:ph type="sldNum" sz="quarter" idx="12"/>
          </p:nvPr>
        </p:nvSpPr>
        <p:spPr/>
        <p:txBody>
          <a:bodyPr/>
          <a:lstStyle/>
          <a:p>
            <a:fld id="{30C88ED6-56DE-41D3-B605-8B8A55E527FB}" type="slidenum">
              <a:rPr lang="en-US" smtClean="0"/>
              <a:t>23</a:t>
            </a:fld>
            <a:endParaRPr lang="en-US"/>
          </a:p>
        </p:txBody>
      </p:sp>
    </p:spTree>
    <p:extLst>
      <p:ext uri="{BB962C8B-B14F-4D97-AF65-F5344CB8AC3E}">
        <p14:creationId xmlns:p14="http://schemas.microsoft.com/office/powerpoint/2010/main" val="335724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FCB3-BA89-4BC6-91C4-DAF3A09F5658}"/>
              </a:ext>
            </a:extLst>
          </p:cNvPr>
          <p:cNvSpPr>
            <a:spLocks noGrp="1"/>
          </p:cNvSpPr>
          <p:nvPr>
            <p:ph type="title"/>
          </p:nvPr>
        </p:nvSpPr>
        <p:spPr/>
        <p:txBody>
          <a:bodyPr/>
          <a:lstStyle/>
          <a:p>
            <a:r>
              <a:rPr lang="en-US" dirty="0"/>
              <a:t>Clustering vs Classification </a:t>
            </a:r>
            <a:r>
              <a:rPr lang="en-US" dirty="0" err="1"/>
              <a:t>TicTacToe</a:t>
            </a:r>
            <a:endParaRPr lang="en-US" dirty="0"/>
          </a:p>
        </p:txBody>
      </p:sp>
      <p:sp>
        <p:nvSpPr>
          <p:cNvPr id="3" name="Footer Placeholder 2">
            <a:extLst>
              <a:ext uri="{FF2B5EF4-FFF2-40B4-BE49-F238E27FC236}">
                <a16:creationId xmlns:a16="http://schemas.microsoft.com/office/drawing/2014/main" id="{67BC75A5-71C6-430C-B6B2-4BE489A586D4}"/>
              </a:ext>
            </a:extLst>
          </p:cNvPr>
          <p:cNvSpPr>
            <a:spLocks noGrp="1"/>
          </p:cNvSpPr>
          <p:nvPr>
            <p:ph type="ftr" sz="quarter" idx="11"/>
          </p:nvPr>
        </p:nvSpPr>
        <p:spPr/>
        <p:txBody>
          <a:bodyPr/>
          <a:lstStyle/>
          <a:p>
            <a:r>
              <a:rPr lang="en-US"/>
              <a:t>Copyright © 2018-2019 by Mark Reynolds</a:t>
            </a:r>
          </a:p>
        </p:txBody>
      </p:sp>
      <p:pic>
        <p:nvPicPr>
          <p:cNvPr id="5" name="Picture 4">
            <a:extLst>
              <a:ext uri="{FF2B5EF4-FFF2-40B4-BE49-F238E27FC236}">
                <a16:creationId xmlns:a16="http://schemas.microsoft.com/office/drawing/2014/main" id="{80C7ABE5-BAE6-43E8-8699-4330948F4FD0}"/>
              </a:ext>
            </a:extLst>
          </p:cNvPr>
          <p:cNvPicPr>
            <a:picLocks noChangeAspect="1"/>
          </p:cNvPicPr>
          <p:nvPr/>
        </p:nvPicPr>
        <p:blipFill>
          <a:blip r:embed="rId2"/>
          <a:stretch>
            <a:fillRect/>
          </a:stretch>
        </p:blipFill>
        <p:spPr>
          <a:xfrm>
            <a:off x="228600" y="1066569"/>
            <a:ext cx="8711176" cy="5328366"/>
          </a:xfrm>
          <a:prstGeom prst="rect">
            <a:avLst/>
          </a:prstGeom>
          <a:ln>
            <a:noFill/>
          </a:ln>
          <a:effectLst>
            <a:outerShdw blurRad="292100" dist="139700" dir="2700000" algn="tl" rotWithShape="0">
              <a:srgbClr val="333333">
                <a:alpha val="65000"/>
              </a:srgbClr>
            </a:outerShdw>
          </a:effectLst>
        </p:spPr>
      </p:pic>
      <p:sp>
        <p:nvSpPr>
          <p:cNvPr id="6" name="Date Placeholder 5">
            <a:extLst>
              <a:ext uri="{FF2B5EF4-FFF2-40B4-BE49-F238E27FC236}">
                <a16:creationId xmlns:a16="http://schemas.microsoft.com/office/drawing/2014/main" id="{FF9B363B-5DAF-4A99-B757-7B1C62E7DFC7}"/>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BCA81A2F-31BA-48BF-BCE1-6035B060F6B7}"/>
              </a:ext>
            </a:extLst>
          </p:cNvPr>
          <p:cNvSpPr>
            <a:spLocks noGrp="1"/>
          </p:cNvSpPr>
          <p:nvPr>
            <p:ph type="sldNum" sz="quarter" idx="12"/>
          </p:nvPr>
        </p:nvSpPr>
        <p:spPr/>
        <p:txBody>
          <a:bodyPr/>
          <a:lstStyle/>
          <a:p>
            <a:fld id="{30C88ED6-56DE-41D3-B605-8B8A55E527FB}" type="slidenum">
              <a:rPr lang="en-US" smtClean="0"/>
              <a:t>24</a:t>
            </a:fld>
            <a:endParaRPr lang="en-US"/>
          </a:p>
        </p:txBody>
      </p:sp>
    </p:spTree>
    <p:extLst>
      <p:ext uri="{BB962C8B-B14F-4D97-AF65-F5344CB8AC3E}">
        <p14:creationId xmlns:p14="http://schemas.microsoft.com/office/powerpoint/2010/main" val="3464276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EACC-2C46-4C05-AFFD-C1AD1D4DEAE7}"/>
              </a:ext>
            </a:extLst>
          </p:cNvPr>
          <p:cNvSpPr>
            <a:spLocks noGrp="1"/>
          </p:cNvSpPr>
          <p:nvPr>
            <p:ph type="title"/>
          </p:nvPr>
        </p:nvSpPr>
        <p:spPr/>
        <p:txBody>
          <a:bodyPr/>
          <a:lstStyle/>
          <a:p>
            <a:r>
              <a:rPr lang="en-US" dirty="0"/>
              <a:t>Unresolved Poker Hands</a:t>
            </a:r>
          </a:p>
        </p:txBody>
      </p:sp>
      <p:sp>
        <p:nvSpPr>
          <p:cNvPr id="3" name="Footer Placeholder 2">
            <a:extLst>
              <a:ext uri="{FF2B5EF4-FFF2-40B4-BE49-F238E27FC236}">
                <a16:creationId xmlns:a16="http://schemas.microsoft.com/office/drawing/2014/main" id="{6EDCBEB7-5797-4102-B593-651D3EF6A30B}"/>
              </a:ext>
            </a:extLst>
          </p:cNvPr>
          <p:cNvSpPr>
            <a:spLocks noGrp="1"/>
          </p:cNvSpPr>
          <p:nvPr>
            <p:ph type="ftr" sz="quarter" idx="11"/>
          </p:nvPr>
        </p:nvSpPr>
        <p:spPr/>
        <p:txBody>
          <a:bodyPr/>
          <a:lstStyle/>
          <a:p>
            <a:r>
              <a:rPr lang="en-US"/>
              <a:t>Copyright © 2018-2019 by Mark Reynolds</a:t>
            </a:r>
          </a:p>
        </p:txBody>
      </p:sp>
      <p:pic>
        <p:nvPicPr>
          <p:cNvPr id="5" name="Picture 4">
            <a:extLst>
              <a:ext uri="{FF2B5EF4-FFF2-40B4-BE49-F238E27FC236}">
                <a16:creationId xmlns:a16="http://schemas.microsoft.com/office/drawing/2014/main" id="{0C56A914-E478-4E75-9706-BB1DBD0C7D01}"/>
              </a:ext>
            </a:extLst>
          </p:cNvPr>
          <p:cNvPicPr>
            <a:picLocks noChangeAspect="1"/>
          </p:cNvPicPr>
          <p:nvPr/>
        </p:nvPicPr>
        <p:blipFill>
          <a:blip r:embed="rId2"/>
          <a:stretch>
            <a:fillRect/>
          </a:stretch>
        </p:blipFill>
        <p:spPr>
          <a:xfrm>
            <a:off x="2448560" y="914400"/>
            <a:ext cx="8935719" cy="559046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EC4F2F9-A0AE-450B-8BDE-610677DD8BBF}"/>
              </a:ext>
            </a:extLst>
          </p:cNvPr>
          <p:cNvPicPr>
            <a:picLocks noChangeAspect="1"/>
          </p:cNvPicPr>
          <p:nvPr/>
        </p:nvPicPr>
        <p:blipFill>
          <a:blip r:embed="rId3"/>
          <a:stretch>
            <a:fillRect/>
          </a:stretch>
        </p:blipFill>
        <p:spPr>
          <a:xfrm>
            <a:off x="0" y="0"/>
            <a:ext cx="10231120" cy="6506672"/>
          </a:xfrm>
          <a:prstGeom prst="rect">
            <a:avLst/>
          </a:prstGeom>
          <a:ln>
            <a:noFill/>
          </a:ln>
          <a:effectLst>
            <a:outerShdw blurRad="292100" dist="139700" dir="2700000" algn="tl" rotWithShape="0">
              <a:srgbClr val="333333">
                <a:alpha val="65000"/>
              </a:srgbClr>
            </a:outerShdw>
          </a:effectLst>
        </p:spPr>
      </p:pic>
      <p:sp>
        <p:nvSpPr>
          <p:cNvPr id="7" name="Date Placeholder 6">
            <a:extLst>
              <a:ext uri="{FF2B5EF4-FFF2-40B4-BE49-F238E27FC236}">
                <a16:creationId xmlns:a16="http://schemas.microsoft.com/office/drawing/2014/main" id="{34CEC030-0524-4A81-9136-ABCA79067656}"/>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E4251BA2-0E4B-4EB5-B237-3AE1332290F6}"/>
              </a:ext>
            </a:extLst>
          </p:cNvPr>
          <p:cNvSpPr>
            <a:spLocks noGrp="1"/>
          </p:cNvSpPr>
          <p:nvPr>
            <p:ph type="sldNum" sz="quarter" idx="12"/>
          </p:nvPr>
        </p:nvSpPr>
        <p:spPr/>
        <p:txBody>
          <a:bodyPr/>
          <a:lstStyle/>
          <a:p>
            <a:fld id="{30C88ED6-56DE-41D3-B605-8B8A55E527FB}" type="slidenum">
              <a:rPr lang="en-US" smtClean="0"/>
              <a:t>25</a:t>
            </a:fld>
            <a:endParaRPr lang="en-US"/>
          </a:p>
        </p:txBody>
      </p:sp>
    </p:spTree>
    <p:extLst>
      <p:ext uri="{BB962C8B-B14F-4D97-AF65-F5344CB8AC3E}">
        <p14:creationId xmlns:p14="http://schemas.microsoft.com/office/powerpoint/2010/main" val="2104370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Example Project</a:t>
            </a:r>
          </a:p>
        </p:txBody>
      </p:sp>
      <p:sp>
        <p:nvSpPr>
          <p:cNvPr id="4" name="Footer Placeholder 3"/>
          <p:cNvSpPr>
            <a:spLocks noGrp="1"/>
          </p:cNvSpPr>
          <p:nvPr>
            <p:ph type="ftr" sz="quarter" idx="11"/>
          </p:nvPr>
        </p:nvSpPr>
        <p:spPr/>
        <p:txBody>
          <a:bodyPr/>
          <a:lstStyle/>
          <a:p>
            <a:r>
              <a:rPr lang="en-US"/>
              <a:t>Copyright © 2018-2019 by Mark Reynolds</a:t>
            </a:r>
          </a:p>
        </p:txBody>
      </p:sp>
      <p:pic>
        <p:nvPicPr>
          <p:cNvPr id="6" name="Picture 5">
            <a:extLst>
              <a:ext uri="{FF2B5EF4-FFF2-40B4-BE49-F238E27FC236}">
                <a16:creationId xmlns:a16="http://schemas.microsoft.com/office/drawing/2014/main" id="{27154A3A-CEE2-45D5-9729-C5EC1D2C4884}"/>
              </a:ext>
            </a:extLst>
          </p:cNvPr>
          <p:cNvPicPr>
            <a:picLocks noChangeAspect="1"/>
          </p:cNvPicPr>
          <p:nvPr/>
        </p:nvPicPr>
        <p:blipFill>
          <a:blip r:embed="rId2"/>
          <a:stretch>
            <a:fillRect/>
          </a:stretch>
        </p:blipFill>
        <p:spPr>
          <a:xfrm>
            <a:off x="228600" y="934720"/>
            <a:ext cx="8748518" cy="5281118"/>
          </a:xfrm>
          <a:prstGeom prst="rect">
            <a:avLst/>
          </a:prstGeom>
          <a:ln>
            <a:noFill/>
          </a:ln>
          <a:effectLst>
            <a:outerShdw blurRad="292100" dist="139700" dir="2700000" algn="tl" rotWithShape="0">
              <a:srgbClr val="333333">
                <a:alpha val="65000"/>
              </a:srgbClr>
            </a:outerShdw>
          </a:effectLst>
        </p:spPr>
      </p:pic>
      <p:sp>
        <p:nvSpPr>
          <p:cNvPr id="3" name="Date Placeholder 2">
            <a:extLst>
              <a:ext uri="{FF2B5EF4-FFF2-40B4-BE49-F238E27FC236}">
                <a16:creationId xmlns:a16="http://schemas.microsoft.com/office/drawing/2014/main" id="{0509FB10-6F7C-4C3A-9727-D1A5743FF541}"/>
              </a:ext>
            </a:extLst>
          </p:cNvPr>
          <p:cNvSpPr>
            <a:spLocks noGrp="1"/>
          </p:cNvSpPr>
          <p:nvPr>
            <p:ph type="dt" sz="half" idx="10"/>
          </p:nvPr>
        </p:nvSpPr>
        <p:spPr/>
        <p:txBody>
          <a:bodyPr/>
          <a:lstStyle/>
          <a:p>
            <a:r>
              <a:rPr lang="en-US"/>
              <a:t>January 10, 2019</a:t>
            </a:r>
          </a:p>
        </p:txBody>
      </p:sp>
      <p:sp>
        <p:nvSpPr>
          <p:cNvPr id="5" name="Slide Number Placeholder 4">
            <a:extLst>
              <a:ext uri="{FF2B5EF4-FFF2-40B4-BE49-F238E27FC236}">
                <a16:creationId xmlns:a16="http://schemas.microsoft.com/office/drawing/2014/main" id="{618C8634-2DB3-4974-BBDF-66662D44548C}"/>
              </a:ext>
            </a:extLst>
          </p:cNvPr>
          <p:cNvSpPr>
            <a:spLocks noGrp="1"/>
          </p:cNvSpPr>
          <p:nvPr>
            <p:ph type="sldNum" sz="quarter" idx="12"/>
          </p:nvPr>
        </p:nvSpPr>
        <p:spPr/>
        <p:txBody>
          <a:bodyPr/>
          <a:lstStyle/>
          <a:p>
            <a:fld id="{30C88ED6-56DE-41D3-B605-8B8A55E527FB}" type="slidenum">
              <a:rPr lang="en-US" smtClean="0"/>
              <a:t>26</a:t>
            </a:fld>
            <a:endParaRPr lang="en-US"/>
          </a:p>
        </p:txBody>
      </p:sp>
    </p:spTree>
    <p:extLst>
      <p:ext uri="{BB962C8B-B14F-4D97-AF65-F5344CB8AC3E}">
        <p14:creationId xmlns:p14="http://schemas.microsoft.com/office/powerpoint/2010/main" val="2573110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B1AA-274B-44F9-9E0C-C76A61C4392B}"/>
              </a:ext>
            </a:extLst>
          </p:cNvPr>
          <p:cNvSpPr>
            <a:spLocks noGrp="1"/>
          </p:cNvSpPr>
          <p:nvPr>
            <p:ph type="title"/>
          </p:nvPr>
        </p:nvSpPr>
        <p:spPr/>
        <p:txBody>
          <a:bodyPr/>
          <a:lstStyle/>
          <a:p>
            <a:r>
              <a:rPr lang="en-US" dirty="0"/>
              <a:t>Simple Neural Regression</a:t>
            </a:r>
          </a:p>
        </p:txBody>
      </p:sp>
      <p:sp>
        <p:nvSpPr>
          <p:cNvPr id="3" name="Footer Placeholder 2">
            <a:extLst>
              <a:ext uri="{FF2B5EF4-FFF2-40B4-BE49-F238E27FC236}">
                <a16:creationId xmlns:a16="http://schemas.microsoft.com/office/drawing/2014/main" id="{B60C0E75-7DC9-482E-8CE1-CC02AAEA65CA}"/>
              </a:ext>
            </a:extLst>
          </p:cNvPr>
          <p:cNvSpPr>
            <a:spLocks noGrp="1"/>
          </p:cNvSpPr>
          <p:nvPr>
            <p:ph type="ftr" sz="quarter" idx="11"/>
          </p:nvPr>
        </p:nvSpPr>
        <p:spPr/>
        <p:txBody>
          <a:bodyPr/>
          <a:lstStyle/>
          <a:p>
            <a:r>
              <a:rPr lang="en-US"/>
              <a:t>Copyright © 2018-2019 by Mark Reynolds</a:t>
            </a:r>
          </a:p>
        </p:txBody>
      </p:sp>
      <p:pic>
        <p:nvPicPr>
          <p:cNvPr id="5" name="Picture 4">
            <a:extLst>
              <a:ext uri="{FF2B5EF4-FFF2-40B4-BE49-F238E27FC236}">
                <a16:creationId xmlns:a16="http://schemas.microsoft.com/office/drawing/2014/main" id="{F94DFAD1-7B76-4645-A075-1598FA0C901C}"/>
              </a:ext>
            </a:extLst>
          </p:cNvPr>
          <p:cNvPicPr>
            <a:picLocks noChangeAspect="1"/>
          </p:cNvPicPr>
          <p:nvPr/>
        </p:nvPicPr>
        <p:blipFill>
          <a:blip r:embed="rId2"/>
          <a:stretch>
            <a:fillRect/>
          </a:stretch>
        </p:blipFill>
        <p:spPr>
          <a:xfrm>
            <a:off x="317219" y="1038681"/>
            <a:ext cx="8096951" cy="51629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5911040-4851-47B0-8756-67A9C85F798F}"/>
              </a:ext>
            </a:extLst>
          </p:cNvPr>
          <p:cNvPicPr>
            <a:picLocks noChangeAspect="1"/>
          </p:cNvPicPr>
          <p:nvPr/>
        </p:nvPicPr>
        <p:blipFill>
          <a:blip r:embed="rId3"/>
          <a:stretch>
            <a:fillRect/>
          </a:stretch>
        </p:blipFill>
        <p:spPr>
          <a:xfrm>
            <a:off x="4365694" y="314719"/>
            <a:ext cx="6906224" cy="5886960"/>
          </a:xfrm>
          <a:prstGeom prst="rect">
            <a:avLst/>
          </a:prstGeom>
          <a:ln>
            <a:noFill/>
          </a:ln>
          <a:effectLst>
            <a:outerShdw blurRad="292100" dist="139700" dir="2700000" algn="tl" rotWithShape="0">
              <a:srgbClr val="333333">
                <a:alpha val="65000"/>
              </a:srgbClr>
            </a:outerShdw>
          </a:effectLst>
        </p:spPr>
      </p:pic>
      <p:sp>
        <p:nvSpPr>
          <p:cNvPr id="7" name="Date Placeholder 6">
            <a:extLst>
              <a:ext uri="{FF2B5EF4-FFF2-40B4-BE49-F238E27FC236}">
                <a16:creationId xmlns:a16="http://schemas.microsoft.com/office/drawing/2014/main" id="{6BF74BEE-A26B-4DA3-BCE6-D0B85C2684B0}"/>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61E6037D-860E-4772-A427-CFA1FB5C24E6}"/>
              </a:ext>
            </a:extLst>
          </p:cNvPr>
          <p:cNvSpPr>
            <a:spLocks noGrp="1"/>
          </p:cNvSpPr>
          <p:nvPr>
            <p:ph type="sldNum" sz="quarter" idx="12"/>
          </p:nvPr>
        </p:nvSpPr>
        <p:spPr/>
        <p:txBody>
          <a:bodyPr/>
          <a:lstStyle/>
          <a:p>
            <a:fld id="{30C88ED6-56DE-41D3-B605-8B8A55E527FB}" type="slidenum">
              <a:rPr lang="en-US" smtClean="0"/>
              <a:t>27</a:t>
            </a:fld>
            <a:endParaRPr lang="en-US"/>
          </a:p>
        </p:txBody>
      </p:sp>
    </p:spTree>
    <p:extLst>
      <p:ext uri="{BB962C8B-B14F-4D97-AF65-F5344CB8AC3E}">
        <p14:creationId xmlns:p14="http://schemas.microsoft.com/office/powerpoint/2010/main" val="2152019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t>
            </a:r>
            <a:r>
              <a:rPr lang="en-US"/>
              <a:t>Machine Learning</a:t>
            </a:r>
            <a:endParaRPr lang="en-US" dirty="0"/>
          </a:p>
        </p:txBody>
      </p:sp>
      <p:sp>
        <p:nvSpPr>
          <p:cNvPr id="3" name="Footer Placeholder 2"/>
          <p:cNvSpPr>
            <a:spLocks noGrp="1"/>
          </p:cNvSpPr>
          <p:nvPr>
            <p:ph type="ftr" sz="quarter" idx="11"/>
          </p:nvPr>
        </p:nvSpPr>
        <p:spPr/>
        <p:txBody>
          <a:bodyPr/>
          <a:lstStyle/>
          <a:p>
            <a:r>
              <a:rPr lang="en-US"/>
              <a:t>Copyright © 2018-2019 by Mark Reynolds</a:t>
            </a:r>
          </a:p>
        </p:txBody>
      </p:sp>
      <p:pic>
        <p:nvPicPr>
          <p:cNvPr id="4" name="Picture 2" descr="C:\Users\reynoldm\AppData\Local\Temp\SNAGHTML4427e1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0836" y="2111692"/>
            <a:ext cx="3238500" cy="333375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1C1A8718-EF44-4C4E-836F-F880A12AF57C}"/>
              </a:ext>
            </a:extLst>
          </p:cNvPr>
          <p:cNvSpPr>
            <a:spLocks noGrp="1"/>
          </p:cNvSpPr>
          <p:nvPr>
            <p:ph type="dt" sz="half" idx="10"/>
          </p:nvPr>
        </p:nvSpPr>
        <p:spPr/>
        <p:txBody>
          <a:bodyPr/>
          <a:lstStyle/>
          <a:p>
            <a:r>
              <a:rPr lang="en-US"/>
              <a:t>January 10, 2019</a:t>
            </a:r>
          </a:p>
        </p:txBody>
      </p:sp>
      <p:sp>
        <p:nvSpPr>
          <p:cNvPr id="5" name="Slide Number Placeholder 4">
            <a:extLst>
              <a:ext uri="{FF2B5EF4-FFF2-40B4-BE49-F238E27FC236}">
                <a16:creationId xmlns:a16="http://schemas.microsoft.com/office/drawing/2014/main" id="{0FA6DE23-BE46-4867-9E1D-AF0671C7E463}"/>
              </a:ext>
            </a:extLst>
          </p:cNvPr>
          <p:cNvSpPr>
            <a:spLocks noGrp="1"/>
          </p:cNvSpPr>
          <p:nvPr>
            <p:ph type="sldNum" sz="quarter" idx="12"/>
          </p:nvPr>
        </p:nvSpPr>
        <p:spPr/>
        <p:txBody>
          <a:bodyPr/>
          <a:lstStyle/>
          <a:p>
            <a:fld id="{30C88ED6-56DE-41D3-B605-8B8A55E527FB}" type="slidenum">
              <a:rPr lang="en-US" smtClean="0"/>
              <a:t>28</a:t>
            </a:fld>
            <a:endParaRPr lang="en-US"/>
          </a:p>
        </p:txBody>
      </p:sp>
    </p:spTree>
    <p:extLst>
      <p:ext uri="{BB962C8B-B14F-4D97-AF65-F5344CB8AC3E}">
        <p14:creationId xmlns:p14="http://schemas.microsoft.com/office/powerpoint/2010/main" val="1697730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Regression Algorithms</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lstStyle/>
          <a:p>
            <a:pPr marL="338138" indent="-338138"/>
            <a:r>
              <a:rPr lang="en-US" dirty="0"/>
              <a:t>Ordinary Least Squares Regression (OLSR)</a:t>
            </a:r>
          </a:p>
          <a:p>
            <a:pPr marL="338138" indent="-338138"/>
            <a:r>
              <a:rPr lang="en-US" dirty="0"/>
              <a:t>Linear Regression</a:t>
            </a:r>
          </a:p>
          <a:p>
            <a:pPr marL="338138" indent="-338138"/>
            <a:r>
              <a:rPr lang="en-US" dirty="0"/>
              <a:t>Logistic Regression</a:t>
            </a:r>
          </a:p>
          <a:p>
            <a:pPr marL="338138" indent="-338138"/>
            <a:r>
              <a:rPr lang="en-US" dirty="0"/>
              <a:t>Stepwise Regression</a:t>
            </a:r>
          </a:p>
          <a:p>
            <a:pPr marL="338138" indent="-338138"/>
            <a:r>
              <a:rPr lang="en-US" dirty="0"/>
              <a:t>Multivariate Adaptive Regression Splines (MARS)</a:t>
            </a:r>
          </a:p>
          <a:p>
            <a:pPr marL="338138" indent="-338138"/>
            <a:r>
              <a:rPr lang="en-US" dirty="0"/>
              <a:t>Locally Estimated Scatterplot Smoothing (LOESS)</a:t>
            </a:r>
          </a:p>
        </p:txBody>
      </p:sp>
      <p:pic>
        <p:nvPicPr>
          <p:cNvPr id="10" name="Picture 9">
            <a:extLst>
              <a:ext uri="{FF2B5EF4-FFF2-40B4-BE49-F238E27FC236}">
                <a16:creationId xmlns:a16="http://schemas.microsoft.com/office/drawing/2014/main" id="{EBB687D4-DD88-439D-B01A-7D2E8146FD68}"/>
              </a:ext>
            </a:extLst>
          </p:cNvPr>
          <p:cNvPicPr>
            <a:picLocks noChangeAspect="1"/>
          </p:cNvPicPr>
          <p:nvPr/>
        </p:nvPicPr>
        <p:blipFill>
          <a:blip r:embed="rId2"/>
          <a:stretch>
            <a:fillRect/>
          </a:stretch>
        </p:blipFill>
        <p:spPr>
          <a:xfrm>
            <a:off x="1615440" y="932544"/>
            <a:ext cx="2641270" cy="2907936"/>
          </a:xfrm>
          <a:prstGeom prst="rect">
            <a:avLst/>
          </a:prstGeom>
        </p:spPr>
      </p:pic>
      <p:sp>
        <p:nvSpPr>
          <p:cNvPr id="8" name="TextBox 7">
            <a:extLst>
              <a:ext uri="{FF2B5EF4-FFF2-40B4-BE49-F238E27FC236}">
                <a16:creationId xmlns:a16="http://schemas.microsoft.com/office/drawing/2014/main" id="{3C0BDD89-512A-4BCA-89EE-360656281488}"/>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4" name="Date Placeholder 3">
            <a:extLst>
              <a:ext uri="{FF2B5EF4-FFF2-40B4-BE49-F238E27FC236}">
                <a16:creationId xmlns:a16="http://schemas.microsoft.com/office/drawing/2014/main" id="{B911411C-1E2F-4167-8AB3-2070865C7B85}"/>
              </a:ext>
            </a:extLst>
          </p:cNvPr>
          <p:cNvSpPr>
            <a:spLocks noGrp="1"/>
          </p:cNvSpPr>
          <p:nvPr>
            <p:ph type="dt" sz="half" idx="10"/>
          </p:nvPr>
        </p:nvSpPr>
        <p:spPr/>
        <p:txBody>
          <a:bodyPr/>
          <a:lstStyle/>
          <a:p>
            <a:r>
              <a:rPr lang="en-US"/>
              <a:t>January 10, 2019</a:t>
            </a:r>
          </a:p>
        </p:txBody>
      </p:sp>
      <p:sp>
        <p:nvSpPr>
          <p:cNvPr id="3" name="Slide Number Placeholder 2">
            <a:extLst>
              <a:ext uri="{FF2B5EF4-FFF2-40B4-BE49-F238E27FC236}">
                <a16:creationId xmlns:a16="http://schemas.microsoft.com/office/drawing/2014/main" id="{CDCD67F3-4D6D-45EB-B0A3-24B44858331B}"/>
              </a:ext>
            </a:extLst>
          </p:cNvPr>
          <p:cNvSpPr>
            <a:spLocks noGrp="1"/>
          </p:cNvSpPr>
          <p:nvPr>
            <p:ph type="sldNum" sz="quarter" idx="12"/>
          </p:nvPr>
        </p:nvSpPr>
        <p:spPr/>
        <p:txBody>
          <a:bodyPr/>
          <a:lstStyle/>
          <a:p>
            <a:fld id="{30C88ED6-56DE-41D3-B605-8B8A55E527FB}" type="slidenum">
              <a:rPr lang="en-US" smtClean="0"/>
              <a:t>29</a:t>
            </a:fld>
            <a:endParaRPr lang="en-US"/>
          </a:p>
        </p:txBody>
      </p:sp>
    </p:spTree>
    <p:extLst>
      <p:ext uri="{BB962C8B-B14F-4D97-AF65-F5344CB8AC3E}">
        <p14:creationId xmlns:p14="http://schemas.microsoft.com/office/powerpoint/2010/main" val="1759255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Machine Learning Paradigm</a:t>
            </a:r>
            <a:endParaRPr lang="en-US" dirty="0"/>
          </a:p>
        </p:txBody>
      </p:sp>
      <p:sp>
        <p:nvSpPr>
          <p:cNvPr id="3" name="Footer Placeholder 2"/>
          <p:cNvSpPr>
            <a:spLocks noGrp="1"/>
          </p:cNvSpPr>
          <p:nvPr>
            <p:ph type="ftr" sz="quarter" idx="11"/>
          </p:nvPr>
        </p:nvSpPr>
        <p:spPr/>
        <p:txBody>
          <a:bodyPr/>
          <a:lstStyle/>
          <a:p>
            <a:r>
              <a:rPr lang="en-US"/>
              <a:t>Copyright © 2018-2019 by Mark Reynolds</a:t>
            </a:r>
          </a:p>
        </p:txBody>
      </p:sp>
      <p:sp>
        <p:nvSpPr>
          <p:cNvPr id="9" name="TextBox 8"/>
          <p:cNvSpPr txBox="1"/>
          <p:nvPr/>
        </p:nvSpPr>
        <p:spPr>
          <a:xfrm>
            <a:off x="228600" y="6126480"/>
            <a:ext cx="8961120" cy="369332"/>
          </a:xfrm>
          <a:prstGeom prst="rect">
            <a:avLst/>
          </a:prstGeom>
          <a:noFill/>
        </p:spPr>
        <p:txBody>
          <a:bodyPr wrap="square" rtlCol="0">
            <a:spAutoFit/>
          </a:bodyPr>
          <a:lstStyle/>
          <a:p>
            <a:pPr>
              <a:tabLst>
                <a:tab pos="682625" algn="l"/>
              </a:tabLst>
            </a:pPr>
            <a:r>
              <a:rPr lang="en-US" sz="900" dirty="0"/>
              <a:t>Source:	Tom Mitchell, Mitchell, T. (1997). </a:t>
            </a:r>
            <a:r>
              <a:rPr lang="en-US" sz="900" u="sng" dirty="0"/>
              <a:t>Machine Learning</a:t>
            </a:r>
            <a:r>
              <a:rPr lang="en-US" sz="900" dirty="0"/>
              <a:t>, McGraw Hill.</a:t>
            </a:r>
          </a:p>
          <a:p>
            <a:pPr>
              <a:tabLst>
                <a:tab pos="682625" algn="l"/>
              </a:tabLst>
            </a:pPr>
            <a:r>
              <a:rPr lang="en-US" sz="900" dirty="0"/>
              <a:t>	Mark Reynolds, compilation</a:t>
            </a:r>
          </a:p>
        </p:txBody>
      </p:sp>
      <p:sp>
        <p:nvSpPr>
          <p:cNvPr id="13" name="TextBox 12"/>
          <p:cNvSpPr txBox="1"/>
          <p:nvPr/>
        </p:nvSpPr>
        <p:spPr>
          <a:xfrm>
            <a:off x="2892425" y="1333375"/>
            <a:ext cx="6407150" cy="1877437"/>
          </a:xfrm>
          <a:prstGeom prst="rect">
            <a:avLst/>
          </a:prstGeom>
          <a:noFill/>
        </p:spPr>
        <p:txBody>
          <a:bodyPr wrap="square" rtlCol="0">
            <a:spAutoFit/>
          </a:bodyPr>
          <a:lstStyle/>
          <a:p>
            <a:r>
              <a:rPr lang="en-US" sz="2000" dirty="0"/>
              <a:t>“ A computer program is said to learn from experience </a:t>
            </a:r>
            <a:r>
              <a:rPr lang="en-US" sz="2000" b="1" dirty="0">
                <a:solidFill>
                  <a:srgbClr val="FF0000"/>
                </a:solidFill>
              </a:rPr>
              <a:t>(E)</a:t>
            </a:r>
            <a:r>
              <a:rPr lang="en-US" sz="2000" dirty="0"/>
              <a:t> with respect to some class of tasks </a:t>
            </a:r>
            <a:r>
              <a:rPr lang="en-US" sz="2000" b="1" dirty="0">
                <a:solidFill>
                  <a:srgbClr val="FF0000"/>
                </a:solidFill>
              </a:rPr>
              <a:t>(T)</a:t>
            </a:r>
            <a:r>
              <a:rPr lang="en-US" sz="2000" dirty="0"/>
              <a:t> and performance measure </a:t>
            </a:r>
            <a:r>
              <a:rPr lang="en-US" sz="2000" b="1" dirty="0">
                <a:solidFill>
                  <a:srgbClr val="FF0000"/>
                </a:solidFill>
              </a:rPr>
              <a:t>(P)</a:t>
            </a:r>
            <a:r>
              <a:rPr lang="en-US" sz="2000" dirty="0"/>
              <a:t>, if its performance at tasks in </a:t>
            </a:r>
            <a:r>
              <a:rPr lang="en-US" sz="2000" b="1" dirty="0">
                <a:solidFill>
                  <a:srgbClr val="FF0000"/>
                </a:solidFill>
              </a:rPr>
              <a:t>T</a:t>
            </a:r>
            <a:r>
              <a:rPr lang="en-US" sz="2000" dirty="0"/>
              <a:t>, as measured by </a:t>
            </a:r>
            <a:r>
              <a:rPr lang="en-US" sz="2000" b="1" dirty="0">
                <a:solidFill>
                  <a:srgbClr val="FF0000"/>
                </a:solidFill>
              </a:rPr>
              <a:t>P</a:t>
            </a:r>
            <a:r>
              <a:rPr lang="en-US" sz="2000" dirty="0"/>
              <a:t>, improves with experience </a:t>
            </a:r>
            <a:r>
              <a:rPr lang="en-US" sz="2000" b="1" dirty="0">
                <a:solidFill>
                  <a:srgbClr val="FF0000"/>
                </a:solidFill>
              </a:rPr>
              <a:t>E</a:t>
            </a:r>
            <a:r>
              <a:rPr lang="en-US" sz="2000" dirty="0"/>
              <a:t>. ”</a:t>
            </a:r>
          </a:p>
          <a:p>
            <a:endParaRPr lang="en-US" dirty="0"/>
          </a:p>
          <a:p>
            <a:r>
              <a:rPr lang="en-US" dirty="0"/>
              <a:t>~Tom Mitchell</a:t>
            </a:r>
          </a:p>
        </p:txBody>
      </p:sp>
      <p:pic>
        <p:nvPicPr>
          <p:cNvPr id="14" name="Picture 13"/>
          <p:cNvPicPr>
            <a:picLocks noChangeAspect="1"/>
          </p:cNvPicPr>
          <p:nvPr/>
        </p:nvPicPr>
        <p:blipFill>
          <a:blip r:embed="rId3"/>
          <a:stretch>
            <a:fillRect/>
          </a:stretch>
        </p:blipFill>
        <p:spPr>
          <a:xfrm>
            <a:off x="6720434" y="3210811"/>
            <a:ext cx="2476715" cy="2469094"/>
          </a:xfrm>
          <a:prstGeom prst="rect">
            <a:avLst/>
          </a:prstGeom>
        </p:spPr>
      </p:pic>
      <p:pic>
        <p:nvPicPr>
          <p:cNvPr id="15" name="Picture 2" descr="C:\Users\mark\AppData\Local\Temp\SNAGHTML25089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2295" y="2903036"/>
            <a:ext cx="2776870" cy="2776871"/>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7"/>
          <p:cNvSpPr/>
          <p:nvPr/>
        </p:nvSpPr>
        <p:spPr>
          <a:xfrm>
            <a:off x="3336097" y="4727787"/>
            <a:ext cx="5963478" cy="1188720"/>
          </a:xfrm>
          <a:prstGeom prst="roundRect">
            <a:avLst/>
          </a:prstGeom>
          <a:gradFill flip="none" rotWithShape="1">
            <a:gsLst>
              <a:gs pos="0">
                <a:srgbClr val="00B0F0"/>
              </a:gs>
              <a:gs pos="50000">
                <a:schemeClr val="tx2">
                  <a:lumMod val="60000"/>
                  <a:lumOff val="40000"/>
                </a:schemeClr>
              </a:gs>
              <a:gs pos="100000">
                <a:srgbClr val="3B3F50"/>
              </a:gs>
            </a:gsLst>
            <a:lin ang="135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tabLst>
                <a:tab pos="5035550" algn="r"/>
              </a:tabLst>
            </a:pPr>
            <a:r>
              <a:rPr lang="en-US" dirty="0"/>
              <a:t>Machine Learning is the “Extraction of </a:t>
            </a:r>
            <a:r>
              <a:rPr lang="en-US" i="1" dirty="0"/>
              <a:t>Wisdom</a:t>
            </a:r>
            <a:r>
              <a:rPr lang="en-US" dirty="0"/>
              <a:t> </a:t>
            </a:r>
            <a:br>
              <a:rPr lang="en-US" dirty="0"/>
            </a:br>
            <a:r>
              <a:rPr lang="en-US" dirty="0"/>
              <a:t>by </a:t>
            </a:r>
            <a:r>
              <a:rPr lang="en-US" i="1" dirty="0"/>
              <a:t>Understanding</a:t>
            </a:r>
            <a:r>
              <a:rPr lang="en-US" dirty="0"/>
              <a:t> the underlying </a:t>
            </a:r>
            <a:r>
              <a:rPr lang="en-US" i="1" dirty="0"/>
              <a:t>Data</a:t>
            </a:r>
            <a:r>
              <a:rPr lang="en-US" dirty="0"/>
              <a:t>”</a:t>
            </a:r>
          </a:p>
        </p:txBody>
      </p:sp>
      <p:sp>
        <p:nvSpPr>
          <p:cNvPr id="5" name="Date Placeholder 4">
            <a:extLst>
              <a:ext uri="{FF2B5EF4-FFF2-40B4-BE49-F238E27FC236}">
                <a16:creationId xmlns:a16="http://schemas.microsoft.com/office/drawing/2014/main" id="{5BA40544-10DD-40AE-B340-80DEE923FCF1}"/>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89DA94EA-A6A4-44D3-986A-FFF1B8817389}"/>
              </a:ext>
            </a:extLst>
          </p:cNvPr>
          <p:cNvSpPr>
            <a:spLocks noGrp="1"/>
          </p:cNvSpPr>
          <p:nvPr>
            <p:ph type="sldNum" sz="quarter" idx="12"/>
          </p:nvPr>
        </p:nvSpPr>
        <p:spPr/>
        <p:txBody>
          <a:bodyPr/>
          <a:lstStyle/>
          <a:p>
            <a:fld id="{30C88ED6-56DE-41D3-B605-8B8A55E527FB}" type="slidenum">
              <a:rPr lang="en-US" smtClean="0"/>
              <a:t>3</a:t>
            </a:fld>
            <a:endParaRPr lang="en-US"/>
          </a:p>
        </p:txBody>
      </p:sp>
    </p:spTree>
    <p:extLst>
      <p:ext uri="{BB962C8B-B14F-4D97-AF65-F5344CB8AC3E}">
        <p14:creationId xmlns:p14="http://schemas.microsoft.com/office/powerpoint/2010/main" val="537974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ntr" presetSubtype="0" fill="hold" nodeType="withEffect">
                                  <p:stCondLst>
                                    <p:cond delay="2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Instance-based Algorithms</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lstStyle/>
          <a:p>
            <a:pPr marL="338138" indent="-338138"/>
            <a:r>
              <a:rPr lang="en-US" dirty="0"/>
              <a:t>k-Nearest Neighbor (</a:t>
            </a:r>
            <a:r>
              <a:rPr lang="en-US" dirty="0" err="1"/>
              <a:t>kNN</a:t>
            </a:r>
            <a:r>
              <a:rPr lang="en-US" dirty="0"/>
              <a:t>)</a:t>
            </a:r>
          </a:p>
          <a:p>
            <a:pPr marL="338138" indent="-338138"/>
            <a:r>
              <a:rPr lang="en-US" dirty="0"/>
              <a:t>Learning Vector Quantization (LVQ)</a:t>
            </a:r>
          </a:p>
          <a:p>
            <a:pPr marL="338138" indent="-338138"/>
            <a:r>
              <a:rPr lang="en-US" dirty="0"/>
              <a:t>Self-Organizing Map (SOM)</a:t>
            </a:r>
          </a:p>
          <a:p>
            <a:pPr marL="338138" indent="-338138"/>
            <a:r>
              <a:rPr lang="en-US" dirty="0"/>
              <a:t>Locally Weighted Learning (LWL)</a:t>
            </a:r>
          </a:p>
        </p:txBody>
      </p:sp>
      <p:pic>
        <p:nvPicPr>
          <p:cNvPr id="3" name="Picture 2">
            <a:extLst>
              <a:ext uri="{FF2B5EF4-FFF2-40B4-BE49-F238E27FC236}">
                <a16:creationId xmlns:a16="http://schemas.microsoft.com/office/drawing/2014/main" id="{5B109C2B-A010-444C-BBF9-D4011905A45A}"/>
              </a:ext>
            </a:extLst>
          </p:cNvPr>
          <p:cNvPicPr>
            <a:picLocks noChangeAspect="1"/>
          </p:cNvPicPr>
          <p:nvPr/>
        </p:nvPicPr>
        <p:blipFill>
          <a:blip r:embed="rId2"/>
          <a:stretch>
            <a:fillRect/>
          </a:stretch>
        </p:blipFill>
        <p:spPr>
          <a:xfrm>
            <a:off x="1610539" y="916897"/>
            <a:ext cx="2742857" cy="3123809"/>
          </a:xfrm>
          <a:prstGeom prst="rect">
            <a:avLst/>
          </a:prstGeom>
        </p:spPr>
      </p:pic>
      <p:sp>
        <p:nvSpPr>
          <p:cNvPr id="8" name="TextBox 7">
            <a:extLst>
              <a:ext uri="{FF2B5EF4-FFF2-40B4-BE49-F238E27FC236}">
                <a16:creationId xmlns:a16="http://schemas.microsoft.com/office/drawing/2014/main" id="{A1A2B4F6-B2C4-4571-9A32-118FDC5DB1B5}"/>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5" name="Date Placeholder 4">
            <a:extLst>
              <a:ext uri="{FF2B5EF4-FFF2-40B4-BE49-F238E27FC236}">
                <a16:creationId xmlns:a16="http://schemas.microsoft.com/office/drawing/2014/main" id="{3ACFDEC1-A388-491A-972C-2A894532A6EB}"/>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751ACF1D-0B89-4ED1-8651-8D755899FAF4}"/>
              </a:ext>
            </a:extLst>
          </p:cNvPr>
          <p:cNvSpPr>
            <a:spLocks noGrp="1"/>
          </p:cNvSpPr>
          <p:nvPr>
            <p:ph type="sldNum" sz="quarter" idx="12"/>
          </p:nvPr>
        </p:nvSpPr>
        <p:spPr/>
        <p:txBody>
          <a:bodyPr/>
          <a:lstStyle/>
          <a:p>
            <a:fld id="{30C88ED6-56DE-41D3-B605-8B8A55E527FB}" type="slidenum">
              <a:rPr lang="en-US" smtClean="0"/>
              <a:t>30</a:t>
            </a:fld>
            <a:endParaRPr lang="en-US"/>
          </a:p>
        </p:txBody>
      </p:sp>
    </p:spTree>
    <p:extLst>
      <p:ext uri="{BB962C8B-B14F-4D97-AF65-F5344CB8AC3E}">
        <p14:creationId xmlns:p14="http://schemas.microsoft.com/office/powerpoint/2010/main" val="1070464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E7AD5-B2D0-479B-9BA4-1B6AA6B28D5D}"/>
              </a:ext>
            </a:extLst>
          </p:cNvPr>
          <p:cNvPicPr>
            <a:picLocks noChangeAspect="1"/>
          </p:cNvPicPr>
          <p:nvPr/>
        </p:nvPicPr>
        <p:blipFill>
          <a:blip r:embed="rId2"/>
          <a:stretch>
            <a:fillRect/>
          </a:stretch>
        </p:blipFill>
        <p:spPr>
          <a:xfrm>
            <a:off x="1577345" y="932545"/>
            <a:ext cx="2717460" cy="3111111"/>
          </a:xfrm>
          <a:prstGeom prst="rect">
            <a:avLst/>
          </a:prstGeom>
        </p:spPr>
      </p:pic>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Regularization Algorithms</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lstStyle/>
          <a:p>
            <a:pPr marL="338138" indent="-338138"/>
            <a:r>
              <a:rPr lang="en-US" dirty="0"/>
              <a:t>Ridge Regression</a:t>
            </a:r>
          </a:p>
          <a:p>
            <a:pPr marL="338138" indent="-338138"/>
            <a:r>
              <a:rPr lang="en-US" dirty="0"/>
              <a:t>Least Absolute Shrinkage and Selection Operator (LASSO)</a:t>
            </a:r>
          </a:p>
          <a:p>
            <a:pPr marL="338138" indent="-338138"/>
            <a:r>
              <a:rPr lang="en-US" dirty="0"/>
              <a:t>Elastic Net</a:t>
            </a:r>
          </a:p>
          <a:p>
            <a:pPr marL="338138" indent="-338138"/>
            <a:r>
              <a:rPr lang="en-US" dirty="0"/>
              <a:t>Least-Angle Regression (LARS)</a:t>
            </a:r>
          </a:p>
        </p:txBody>
      </p:sp>
      <p:sp>
        <p:nvSpPr>
          <p:cNvPr id="5" name="TextBox 4">
            <a:extLst>
              <a:ext uri="{FF2B5EF4-FFF2-40B4-BE49-F238E27FC236}">
                <a16:creationId xmlns:a16="http://schemas.microsoft.com/office/drawing/2014/main" id="{C133FBF0-8395-437E-8306-98D3606A2838}"/>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6" name="Date Placeholder 5">
            <a:extLst>
              <a:ext uri="{FF2B5EF4-FFF2-40B4-BE49-F238E27FC236}">
                <a16:creationId xmlns:a16="http://schemas.microsoft.com/office/drawing/2014/main" id="{BEB8EED5-9B4D-4227-BDAA-FF1BE55AB781}"/>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3A9550F1-085D-41F5-8B31-36C47BD95241}"/>
              </a:ext>
            </a:extLst>
          </p:cNvPr>
          <p:cNvSpPr>
            <a:spLocks noGrp="1"/>
          </p:cNvSpPr>
          <p:nvPr>
            <p:ph type="sldNum" sz="quarter" idx="12"/>
          </p:nvPr>
        </p:nvSpPr>
        <p:spPr/>
        <p:txBody>
          <a:bodyPr/>
          <a:lstStyle/>
          <a:p>
            <a:fld id="{30C88ED6-56DE-41D3-B605-8B8A55E527FB}" type="slidenum">
              <a:rPr lang="en-US" smtClean="0"/>
              <a:t>31</a:t>
            </a:fld>
            <a:endParaRPr lang="en-US"/>
          </a:p>
        </p:txBody>
      </p:sp>
    </p:spTree>
    <p:extLst>
      <p:ext uri="{BB962C8B-B14F-4D97-AF65-F5344CB8AC3E}">
        <p14:creationId xmlns:p14="http://schemas.microsoft.com/office/powerpoint/2010/main" val="2544105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399F5-DF55-4D2D-9ADC-7C376F00B81E}"/>
              </a:ext>
            </a:extLst>
          </p:cNvPr>
          <p:cNvPicPr>
            <a:picLocks noChangeAspect="1"/>
          </p:cNvPicPr>
          <p:nvPr/>
        </p:nvPicPr>
        <p:blipFill>
          <a:blip r:embed="rId2"/>
          <a:stretch>
            <a:fillRect/>
          </a:stretch>
        </p:blipFill>
        <p:spPr>
          <a:xfrm>
            <a:off x="1577345" y="932544"/>
            <a:ext cx="2717460" cy="3085714"/>
          </a:xfrm>
          <a:prstGeom prst="rect">
            <a:avLst/>
          </a:prstGeom>
        </p:spPr>
      </p:pic>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Decision Tree Algorithms</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normAutofit lnSpcReduction="10000"/>
          </a:bodyPr>
          <a:lstStyle/>
          <a:p>
            <a:pPr marL="338138" indent="-338138"/>
            <a:r>
              <a:rPr lang="en-US" dirty="0"/>
              <a:t>Classification and Regression Tree (CART)</a:t>
            </a:r>
          </a:p>
          <a:p>
            <a:pPr marL="338138" indent="-338138"/>
            <a:r>
              <a:rPr lang="en-US" dirty="0"/>
              <a:t>Iterative </a:t>
            </a:r>
            <a:r>
              <a:rPr lang="en-US" dirty="0" err="1"/>
              <a:t>Dichotomiser</a:t>
            </a:r>
            <a:r>
              <a:rPr lang="en-US" dirty="0"/>
              <a:t> 3 (ID3)</a:t>
            </a:r>
          </a:p>
          <a:p>
            <a:pPr marL="338138" indent="-338138"/>
            <a:r>
              <a:rPr lang="en-US" dirty="0"/>
              <a:t>C4.5 and C5.0 (different versions of a powerful approach)</a:t>
            </a:r>
          </a:p>
          <a:p>
            <a:pPr marL="338138" indent="-338138"/>
            <a:r>
              <a:rPr lang="en-US" dirty="0"/>
              <a:t>Chi-squared Automatic Interaction Detection (CHAID)</a:t>
            </a:r>
          </a:p>
          <a:p>
            <a:pPr marL="338138" indent="-338138"/>
            <a:r>
              <a:rPr lang="en-US" dirty="0"/>
              <a:t>Decision Stump</a:t>
            </a:r>
          </a:p>
          <a:p>
            <a:pPr marL="338138" indent="-338138"/>
            <a:r>
              <a:rPr lang="en-US" dirty="0"/>
              <a:t>M5</a:t>
            </a:r>
          </a:p>
          <a:p>
            <a:pPr marL="338138" indent="-338138"/>
            <a:r>
              <a:rPr lang="en-US" dirty="0"/>
              <a:t>Conditional Decision Trees</a:t>
            </a:r>
          </a:p>
        </p:txBody>
      </p:sp>
      <p:sp>
        <p:nvSpPr>
          <p:cNvPr id="8" name="TextBox 7">
            <a:extLst>
              <a:ext uri="{FF2B5EF4-FFF2-40B4-BE49-F238E27FC236}">
                <a16:creationId xmlns:a16="http://schemas.microsoft.com/office/drawing/2014/main" id="{1931F80E-9DEC-43F0-9518-851311786D34}"/>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5" name="Date Placeholder 4">
            <a:extLst>
              <a:ext uri="{FF2B5EF4-FFF2-40B4-BE49-F238E27FC236}">
                <a16:creationId xmlns:a16="http://schemas.microsoft.com/office/drawing/2014/main" id="{F5D8C79F-3022-45A0-95D2-B49588E9E24A}"/>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986A7767-1337-4353-81BD-29BDFE9935AB}"/>
              </a:ext>
            </a:extLst>
          </p:cNvPr>
          <p:cNvSpPr>
            <a:spLocks noGrp="1"/>
          </p:cNvSpPr>
          <p:nvPr>
            <p:ph type="sldNum" sz="quarter" idx="12"/>
          </p:nvPr>
        </p:nvSpPr>
        <p:spPr/>
        <p:txBody>
          <a:bodyPr/>
          <a:lstStyle/>
          <a:p>
            <a:fld id="{30C88ED6-56DE-41D3-B605-8B8A55E527FB}" type="slidenum">
              <a:rPr lang="en-US" smtClean="0"/>
              <a:t>32</a:t>
            </a:fld>
            <a:endParaRPr lang="en-US"/>
          </a:p>
        </p:txBody>
      </p:sp>
    </p:spTree>
    <p:extLst>
      <p:ext uri="{BB962C8B-B14F-4D97-AF65-F5344CB8AC3E}">
        <p14:creationId xmlns:p14="http://schemas.microsoft.com/office/powerpoint/2010/main" val="3368259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F859F-E8C9-4A79-BDC1-5E90C17AD3DD}"/>
              </a:ext>
            </a:extLst>
          </p:cNvPr>
          <p:cNvPicPr>
            <a:picLocks noChangeAspect="1"/>
          </p:cNvPicPr>
          <p:nvPr/>
        </p:nvPicPr>
        <p:blipFill>
          <a:blip r:embed="rId2"/>
          <a:stretch>
            <a:fillRect/>
          </a:stretch>
        </p:blipFill>
        <p:spPr>
          <a:xfrm>
            <a:off x="1545599" y="805560"/>
            <a:ext cx="2780952" cy="3034921"/>
          </a:xfrm>
          <a:prstGeom prst="rect">
            <a:avLst/>
          </a:prstGeom>
        </p:spPr>
      </p:pic>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Bayesian Algorithms</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lstStyle/>
          <a:p>
            <a:pPr marL="338138" indent="-338138"/>
            <a:r>
              <a:rPr lang="en-US" dirty="0"/>
              <a:t>Naive Bayes</a:t>
            </a:r>
          </a:p>
          <a:p>
            <a:pPr marL="338138" indent="-338138"/>
            <a:r>
              <a:rPr lang="en-US" dirty="0"/>
              <a:t>Gaussian Naive Bayes</a:t>
            </a:r>
          </a:p>
          <a:p>
            <a:pPr marL="338138" indent="-338138"/>
            <a:r>
              <a:rPr lang="en-US" dirty="0"/>
              <a:t>Multinomial Naive Bayes</a:t>
            </a:r>
          </a:p>
          <a:p>
            <a:pPr marL="338138" indent="-338138"/>
            <a:r>
              <a:rPr lang="en-US" dirty="0"/>
              <a:t>Averaged One-Dependence Estimators (AODE)</a:t>
            </a:r>
          </a:p>
          <a:p>
            <a:pPr marL="338138" indent="-338138"/>
            <a:r>
              <a:rPr lang="en-US" dirty="0"/>
              <a:t>Bayesian Belief Network (BBN)</a:t>
            </a:r>
          </a:p>
          <a:p>
            <a:pPr marL="338138" indent="-338138"/>
            <a:r>
              <a:rPr lang="en-US" dirty="0"/>
              <a:t>Bayesian Network (BN)</a:t>
            </a:r>
          </a:p>
        </p:txBody>
      </p:sp>
      <p:sp>
        <p:nvSpPr>
          <p:cNvPr id="8" name="TextBox 7">
            <a:extLst>
              <a:ext uri="{FF2B5EF4-FFF2-40B4-BE49-F238E27FC236}">
                <a16:creationId xmlns:a16="http://schemas.microsoft.com/office/drawing/2014/main" id="{18DA7F46-B879-4325-8ABE-5384DF681EDF}"/>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5" name="Date Placeholder 4">
            <a:extLst>
              <a:ext uri="{FF2B5EF4-FFF2-40B4-BE49-F238E27FC236}">
                <a16:creationId xmlns:a16="http://schemas.microsoft.com/office/drawing/2014/main" id="{9495A4FF-9518-434C-B963-B84F3A3441A1}"/>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307F3E85-2C4E-4ED9-A935-27DB43C29951}"/>
              </a:ext>
            </a:extLst>
          </p:cNvPr>
          <p:cNvSpPr>
            <a:spLocks noGrp="1"/>
          </p:cNvSpPr>
          <p:nvPr>
            <p:ph type="sldNum" sz="quarter" idx="12"/>
          </p:nvPr>
        </p:nvSpPr>
        <p:spPr/>
        <p:txBody>
          <a:bodyPr/>
          <a:lstStyle/>
          <a:p>
            <a:fld id="{30C88ED6-56DE-41D3-B605-8B8A55E527FB}" type="slidenum">
              <a:rPr lang="en-US" smtClean="0"/>
              <a:t>33</a:t>
            </a:fld>
            <a:endParaRPr lang="en-US"/>
          </a:p>
        </p:txBody>
      </p:sp>
    </p:spTree>
    <p:extLst>
      <p:ext uri="{BB962C8B-B14F-4D97-AF65-F5344CB8AC3E}">
        <p14:creationId xmlns:p14="http://schemas.microsoft.com/office/powerpoint/2010/main" val="488397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9F1495-2AC3-4881-A931-D510B8041FCB}"/>
              </a:ext>
            </a:extLst>
          </p:cNvPr>
          <p:cNvPicPr>
            <a:picLocks noChangeAspect="1"/>
          </p:cNvPicPr>
          <p:nvPr/>
        </p:nvPicPr>
        <p:blipFill>
          <a:blip r:embed="rId2"/>
          <a:stretch>
            <a:fillRect/>
          </a:stretch>
        </p:blipFill>
        <p:spPr>
          <a:xfrm>
            <a:off x="1583694" y="916896"/>
            <a:ext cx="2704762" cy="2882540"/>
          </a:xfrm>
          <a:prstGeom prst="rect">
            <a:avLst/>
          </a:prstGeom>
        </p:spPr>
      </p:pic>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Clustering Algorithms</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lstStyle/>
          <a:p>
            <a:pPr marL="338138" indent="-338138"/>
            <a:r>
              <a:rPr lang="en-US" dirty="0"/>
              <a:t>k-Means</a:t>
            </a:r>
          </a:p>
          <a:p>
            <a:pPr marL="338138" indent="-338138"/>
            <a:r>
              <a:rPr lang="en-US" dirty="0"/>
              <a:t>k-Medians</a:t>
            </a:r>
          </a:p>
          <a:p>
            <a:pPr marL="338138" indent="-338138"/>
            <a:r>
              <a:rPr lang="en-US" dirty="0"/>
              <a:t>Expectation </a:t>
            </a:r>
            <a:r>
              <a:rPr lang="en-US" dirty="0" err="1"/>
              <a:t>Maximisation</a:t>
            </a:r>
            <a:r>
              <a:rPr lang="en-US" dirty="0"/>
              <a:t> (EM)</a:t>
            </a:r>
          </a:p>
          <a:p>
            <a:pPr marL="338138" indent="-338138"/>
            <a:r>
              <a:rPr lang="en-US" dirty="0"/>
              <a:t>Hierarchical Clustering</a:t>
            </a:r>
          </a:p>
        </p:txBody>
      </p:sp>
      <p:sp>
        <p:nvSpPr>
          <p:cNvPr id="8" name="TextBox 7">
            <a:extLst>
              <a:ext uri="{FF2B5EF4-FFF2-40B4-BE49-F238E27FC236}">
                <a16:creationId xmlns:a16="http://schemas.microsoft.com/office/drawing/2014/main" id="{B6826A68-FDFC-421C-A18E-331CE6C9F4FA}"/>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5" name="Date Placeholder 4">
            <a:extLst>
              <a:ext uri="{FF2B5EF4-FFF2-40B4-BE49-F238E27FC236}">
                <a16:creationId xmlns:a16="http://schemas.microsoft.com/office/drawing/2014/main" id="{3C7A246D-C1FE-4141-8733-C248D154C8FC}"/>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1039AFDE-0382-4D3C-ADE4-F6D3348392CD}"/>
              </a:ext>
            </a:extLst>
          </p:cNvPr>
          <p:cNvSpPr>
            <a:spLocks noGrp="1"/>
          </p:cNvSpPr>
          <p:nvPr>
            <p:ph type="sldNum" sz="quarter" idx="12"/>
          </p:nvPr>
        </p:nvSpPr>
        <p:spPr/>
        <p:txBody>
          <a:bodyPr/>
          <a:lstStyle/>
          <a:p>
            <a:fld id="{30C88ED6-56DE-41D3-B605-8B8A55E527FB}" type="slidenum">
              <a:rPr lang="en-US" smtClean="0"/>
              <a:t>34</a:t>
            </a:fld>
            <a:endParaRPr lang="en-US"/>
          </a:p>
        </p:txBody>
      </p:sp>
    </p:spTree>
    <p:extLst>
      <p:ext uri="{BB962C8B-B14F-4D97-AF65-F5344CB8AC3E}">
        <p14:creationId xmlns:p14="http://schemas.microsoft.com/office/powerpoint/2010/main" val="2031624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07CB2-30A7-4CA8-9CBC-1C2ADE939E3E}"/>
              </a:ext>
            </a:extLst>
          </p:cNvPr>
          <p:cNvPicPr>
            <a:picLocks noChangeAspect="1"/>
          </p:cNvPicPr>
          <p:nvPr/>
        </p:nvPicPr>
        <p:blipFill>
          <a:blip r:embed="rId2"/>
          <a:stretch>
            <a:fillRect/>
          </a:stretch>
        </p:blipFill>
        <p:spPr>
          <a:xfrm>
            <a:off x="1570996" y="825457"/>
            <a:ext cx="2730159" cy="3174603"/>
          </a:xfrm>
          <a:prstGeom prst="rect">
            <a:avLst/>
          </a:prstGeom>
        </p:spPr>
      </p:pic>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Association Rule Learning Algorithms</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lstStyle/>
          <a:p>
            <a:pPr marL="338138" indent="-338138"/>
            <a:r>
              <a:rPr lang="en-US" dirty="0" err="1"/>
              <a:t>Apriori</a:t>
            </a:r>
            <a:r>
              <a:rPr lang="en-US" dirty="0"/>
              <a:t> algorithm</a:t>
            </a:r>
          </a:p>
          <a:p>
            <a:pPr marL="338138" indent="-338138"/>
            <a:r>
              <a:rPr lang="en-US" dirty="0"/>
              <a:t>Eclat algorithm</a:t>
            </a:r>
          </a:p>
        </p:txBody>
      </p:sp>
      <p:sp>
        <p:nvSpPr>
          <p:cNvPr id="8" name="TextBox 7">
            <a:extLst>
              <a:ext uri="{FF2B5EF4-FFF2-40B4-BE49-F238E27FC236}">
                <a16:creationId xmlns:a16="http://schemas.microsoft.com/office/drawing/2014/main" id="{FD5F999F-327C-4BDB-9D13-4FC690F325CA}"/>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5" name="Date Placeholder 4">
            <a:extLst>
              <a:ext uri="{FF2B5EF4-FFF2-40B4-BE49-F238E27FC236}">
                <a16:creationId xmlns:a16="http://schemas.microsoft.com/office/drawing/2014/main" id="{9B069E5F-4726-4928-8C38-FE40B2AF1BB7}"/>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68078492-3038-41B8-97C2-E7BE613E36B2}"/>
              </a:ext>
            </a:extLst>
          </p:cNvPr>
          <p:cNvSpPr>
            <a:spLocks noGrp="1"/>
          </p:cNvSpPr>
          <p:nvPr>
            <p:ph type="sldNum" sz="quarter" idx="12"/>
          </p:nvPr>
        </p:nvSpPr>
        <p:spPr/>
        <p:txBody>
          <a:bodyPr/>
          <a:lstStyle/>
          <a:p>
            <a:fld id="{30C88ED6-56DE-41D3-B605-8B8A55E527FB}" type="slidenum">
              <a:rPr lang="en-US" smtClean="0"/>
              <a:t>35</a:t>
            </a:fld>
            <a:endParaRPr lang="en-US"/>
          </a:p>
        </p:txBody>
      </p:sp>
    </p:spTree>
    <p:extLst>
      <p:ext uri="{BB962C8B-B14F-4D97-AF65-F5344CB8AC3E}">
        <p14:creationId xmlns:p14="http://schemas.microsoft.com/office/powerpoint/2010/main" val="1072887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1E0E13-0F2B-4520-BECF-61580C0ABF43}"/>
              </a:ext>
            </a:extLst>
          </p:cNvPr>
          <p:cNvPicPr>
            <a:picLocks noChangeAspect="1"/>
          </p:cNvPicPr>
          <p:nvPr/>
        </p:nvPicPr>
        <p:blipFill>
          <a:blip r:embed="rId2"/>
          <a:stretch>
            <a:fillRect/>
          </a:stretch>
        </p:blipFill>
        <p:spPr>
          <a:xfrm>
            <a:off x="1615440" y="838155"/>
            <a:ext cx="2641270" cy="3161905"/>
          </a:xfrm>
          <a:prstGeom prst="rect">
            <a:avLst/>
          </a:prstGeom>
        </p:spPr>
      </p:pic>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Artificial Neural Network Algorithms</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lstStyle/>
          <a:p>
            <a:pPr marL="338138" indent="-338138"/>
            <a:r>
              <a:rPr lang="en-US" dirty="0"/>
              <a:t>Perceptron</a:t>
            </a:r>
          </a:p>
          <a:p>
            <a:pPr marL="338138" indent="-338138"/>
            <a:r>
              <a:rPr lang="en-US" dirty="0"/>
              <a:t>Back-Propagation</a:t>
            </a:r>
          </a:p>
          <a:p>
            <a:pPr marL="338138" indent="-338138"/>
            <a:r>
              <a:rPr lang="en-US" dirty="0"/>
              <a:t>Hopfield Network</a:t>
            </a:r>
          </a:p>
          <a:p>
            <a:pPr marL="338138" indent="-338138"/>
            <a:r>
              <a:rPr lang="en-US" dirty="0"/>
              <a:t>Radial Basis Function Network (RBFN)</a:t>
            </a:r>
          </a:p>
        </p:txBody>
      </p:sp>
      <p:sp>
        <p:nvSpPr>
          <p:cNvPr id="8" name="TextBox 7">
            <a:extLst>
              <a:ext uri="{FF2B5EF4-FFF2-40B4-BE49-F238E27FC236}">
                <a16:creationId xmlns:a16="http://schemas.microsoft.com/office/drawing/2014/main" id="{CB5EE8CA-0B5B-44B0-91F6-6252DF6C2CA6}"/>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4" name="Date Placeholder 3">
            <a:extLst>
              <a:ext uri="{FF2B5EF4-FFF2-40B4-BE49-F238E27FC236}">
                <a16:creationId xmlns:a16="http://schemas.microsoft.com/office/drawing/2014/main" id="{D9C83714-7860-45E3-BB17-56CE63A76F69}"/>
              </a:ext>
            </a:extLst>
          </p:cNvPr>
          <p:cNvSpPr>
            <a:spLocks noGrp="1"/>
          </p:cNvSpPr>
          <p:nvPr>
            <p:ph type="dt" sz="half" idx="10"/>
          </p:nvPr>
        </p:nvSpPr>
        <p:spPr/>
        <p:txBody>
          <a:bodyPr/>
          <a:lstStyle/>
          <a:p>
            <a:r>
              <a:rPr lang="en-US"/>
              <a:t>January 10, 2019</a:t>
            </a:r>
          </a:p>
        </p:txBody>
      </p:sp>
      <p:sp>
        <p:nvSpPr>
          <p:cNvPr id="3" name="Slide Number Placeholder 2">
            <a:extLst>
              <a:ext uri="{FF2B5EF4-FFF2-40B4-BE49-F238E27FC236}">
                <a16:creationId xmlns:a16="http://schemas.microsoft.com/office/drawing/2014/main" id="{AFAC6D6C-6B5C-4C88-B37C-59075AF23A68}"/>
              </a:ext>
            </a:extLst>
          </p:cNvPr>
          <p:cNvSpPr>
            <a:spLocks noGrp="1"/>
          </p:cNvSpPr>
          <p:nvPr>
            <p:ph type="sldNum" sz="quarter" idx="12"/>
          </p:nvPr>
        </p:nvSpPr>
        <p:spPr/>
        <p:txBody>
          <a:bodyPr/>
          <a:lstStyle/>
          <a:p>
            <a:fld id="{30C88ED6-56DE-41D3-B605-8B8A55E527FB}" type="slidenum">
              <a:rPr lang="en-US" smtClean="0"/>
              <a:t>36</a:t>
            </a:fld>
            <a:endParaRPr lang="en-US"/>
          </a:p>
        </p:txBody>
      </p:sp>
    </p:spTree>
    <p:extLst>
      <p:ext uri="{BB962C8B-B14F-4D97-AF65-F5344CB8AC3E}">
        <p14:creationId xmlns:p14="http://schemas.microsoft.com/office/powerpoint/2010/main" val="2584722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6224F-95E5-4344-B153-83E8AB21B07B}"/>
              </a:ext>
            </a:extLst>
          </p:cNvPr>
          <p:cNvPicPr>
            <a:picLocks noChangeAspect="1"/>
          </p:cNvPicPr>
          <p:nvPr/>
        </p:nvPicPr>
        <p:blipFill>
          <a:blip r:embed="rId2"/>
          <a:stretch>
            <a:fillRect/>
          </a:stretch>
        </p:blipFill>
        <p:spPr>
          <a:xfrm>
            <a:off x="1615441" y="916897"/>
            <a:ext cx="2730159" cy="3123809"/>
          </a:xfrm>
          <a:prstGeom prst="rect">
            <a:avLst/>
          </a:prstGeom>
        </p:spPr>
      </p:pic>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Deep Learning Algorithms</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lstStyle/>
          <a:p>
            <a:pPr marL="338138" indent="-338138"/>
            <a:r>
              <a:rPr lang="en-US" dirty="0"/>
              <a:t>Deep Boltzmann Machine (DBM)</a:t>
            </a:r>
          </a:p>
          <a:p>
            <a:pPr marL="338138" indent="-338138"/>
            <a:r>
              <a:rPr lang="en-US" dirty="0"/>
              <a:t>Deep Belief Networks (DBN)</a:t>
            </a:r>
          </a:p>
          <a:p>
            <a:pPr marL="338138" indent="-338138"/>
            <a:r>
              <a:rPr lang="en-US" dirty="0"/>
              <a:t>Convolutional Neural Network (CNN)</a:t>
            </a:r>
          </a:p>
          <a:p>
            <a:pPr marL="338138" indent="-338138"/>
            <a:r>
              <a:rPr lang="en-US" dirty="0"/>
              <a:t>Stacked Auto-Encoders</a:t>
            </a:r>
          </a:p>
        </p:txBody>
      </p:sp>
      <p:sp>
        <p:nvSpPr>
          <p:cNvPr id="8" name="TextBox 7">
            <a:extLst>
              <a:ext uri="{FF2B5EF4-FFF2-40B4-BE49-F238E27FC236}">
                <a16:creationId xmlns:a16="http://schemas.microsoft.com/office/drawing/2014/main" id="{FD72C1B7-1338-43F5-994C-FCB03DAD7A96}"/>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5" name="Date Placeholder 4">
            <a:extLst>
              <a:ext uri="{FF2B5EF4-FFF2-40B4-BE49-F238E27FC236}">
                <a16:creationId xmlns:a16="http://schemas.microsoft.com/office/drawing/2014/main" id="{E060E972-9725-4004-AE7B-91B71D87F8EC}"/>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35D9CE0F-BD38-4347-BE27-6336B556869B}"/>
              </a:ext>
            </a:extLst>
          </p:cNvPr>
          <p:cNvSpPr>
            <a:spLocks noGrp="1"/>
          </p:cNvSpPr>
          <p:nvPr>
            <p:ph type="sldNum" sz="quarter" idx="12"/>
          </p:nvPr>
        </p:nvSpPr>
        <p:spPr/>
        <p:txBody>
          <a:bodyPr/>
          <a:lstStyle/>
          <a:p>
            <a:fld id="{30C88ED6-56DE-41D3-B605-8B8A55E527FB}" type="slidenum">
              <a:rPr lang="en-US" smtClean="0"/>
              <a:t>37</a:t>
            </a:fld>
            <a:endParaRPr lang="en-US"/>
          </a:p>
        </p:txBody>
      </p:sp>
    </p:spTree>
    <p:extLst>
      <p:ext uri="{BB962C8B-B14F-4D97-AF65-F5344CB8AC3E}">
        <p14:creationId xmlns:p14="http://schemas.microsoft.com/office/powerpoint/2010/main" val="452332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18CCD8-F6EB-4C4C-859F-AA6C9822E280}"/>
              </a:ext>
            </a:extLst>
          </p:cNvPr>
          <p:cNvPicPr>
            <a:picLocks noChangeAspect="1"/>
          </p:cNvPicPr>
          <p:nvPr/>
        </p:nvPicPr>
        <p:blipFill>
          <a:blip r:embed="rId2"/>
          <a:stretch>
            <a:fillRect/>
          </a:stretch>
        </p:blipFill>
        <p:spPr>
          <a:xfrm>
            <a:off x="1564648" y="916896"/>
            <a:ext cx="2692063" cy="3149206"/>
          </a:xfrm>
          <a:prstGeom prst="rect">
            <a:avLst/>
          </a:prstGeom>
        </p:spPr>
      </p:pic>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Dimensionality Reduction Algorithms</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lstStyle/>
          <a:p>
            <a:pPr marL="338138" indent="-338138"/>
            <a:r>
              <a:rPr lang="en-US" sz="2200" dirty="0"/>
              <a:t>Principal Component Analysis (PCA)</a:t>
            </a:r>
          </a:p>
          <a:p>
            <a:pPr marL="338138" indent="-338138"/>
            <a:r>
              <a:rPr lang="en-US" sz="2200" dirty="0"/>
              <a:t>Principal Component Regression (PCR)</a:t>
            </a:r>
          </a:p>
          <a:p>
            <a:pPr marL="338138" indent="-338138"/>
            <a:r>
              <a:rPr lang="en-US" sz="2200" dirty="0"/>
              <a:t>Partial Least Squares Regression (PLSR)</a:t>
            </a:r>
          </a:p>
          <a:p>
            <a:pPr marL="338138" indent="-338138"/>
            <a:r>
              <a:rPr lang="en-US" sz="2200" dirty="0" err="1"/>
              <a:t>Sammon</a:t>
            </a:r>
            <a:r>
              <a:rPr lang="en-US" sz="2200" dirty="0"/>
              <a:t> Mapping</a:t>
            </a:r>
          </a:p>
          <a:p>
            <a:pPr marL="338138" indent="-338138"/>
            <a:r>
              <a:rPr lang="en-US" sz="2200" dirty="0"/>
              <a:t>Multidimensional Scaling (MDS)</a:t>
            </a:r>
          </a:p>
          <a:p>
            <a:pPr marL="338138" indent="-338138"/>
            <a:r>
              <a:rPr lang="en-US" sz="2200" dirty="0"/>
              <a:t>Projection Pursuit</a:t>
            </a:r>
          </a:p>
          <a:p>
            <a:pPr marL="338138" indent="-338138"/>
            <a:r>
              <a:rPr lang="en-US" sz="2200" dirty="0"/>
              <a:t>Linear Discriminant Analysis (LDA)</a:t>
            </a:r>
          </a:p>
          <a:p>
            <a:pPr marL="338138" indent="-338138"/>
            <a:r>
              <a:rPr lang="en-US" sz="2200" dirty="0"/>
              <a:t>Mixture Discriminant Analysis (MDA)</a:t>
            </a:r>
          </a:p>
          <a:p>
            <a:pPr marL="338138" indent="-338138"/>
            <a:r>
              <a:rPr lang="en-US" sz="2200" dirty="0"/>
              <a:t>Quadratic Discriminant Analysis (QDA)</a:t>
            </a:r>
          </a:p>
          <a:p>
            <a:pPr marL="338138" indent="-338138"/>
            <a:r>
              <a:rPr lang="en-US" sz="2200" dirty="0"/>
              <a:t>Flexible Discriminant Analysis (FDA)</a:t>
            </a:r>
          </a:p>
        </p:txBody>
      </p:sp>
      <p:sp>
        <p:nvSpPr>
          <p:cNvPr id="8" name="TextBox 7">
            <a:extLst>
              <a:ext uri="{FF2B5EF4-FFF2-40B4-BE49-F238E27FC236}">
                <a16:creationId xmlns:a16="http://schemas.microsoft.com/office/drawing/2014/main" id="{DCC94AB1-6361-4A15-8FEB-A2090F315309}"/>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5" name="Date Placeholder 4">
            <a:extLst>
              <a:ext uri="{FF2B5EF4-FFF2-40B4-BE49-F238E27FC236}">
                <a16:creationId xmlns:a16="http://schemas.microsoft.com/office/drawing/2014/main" id="{24655BB5-A370-478D-B3B0-3EC8C36CDEE0}"/>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C4847C2E-9656-47C6-B26E-1352B47505B4}"/>
              </a:ext>
            </a:extLst>
          </p:cNvPr>
          <p:cNvSpPr>
            <a:spLocks noGrp="1"/>
          </p:cNvSpPr>
          <p:nvPr>
            <p:ph type="sldNum" sz="quarter" idx="12"/>
          </p:nvPr>
        </p:nvSpPr>
        <p:spPr/>
        <p:txBody>
          <a:bodyPr/>
          <a:lstStyle/>
          <a:p>
            <a:fld id="{30C88ED6-56DE-41D3-B605-8B8A55E527FB}" type="slidenum">
              <a:rPr lang="en-US" smtClean="0"/>
              <a:t>38</a:t>
            </a:fld>
            <a:endParaRPr lang="en-US"/>
          </a:p>
        </p:txBody>
      </p:sp>
    </p:spTree>
    <p:extLst>
      <p:ext uri="{BB962C8B-B14F-4D97-AF65-F5344CB8AC3E}">
        <p14:creationId xmlns:p14="http://schemas.microsoft.com/office/powerpoint/2010/main" val="404962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D76926-A78A-4B1D-8207-D4E115567D70}"/>
              </a:ext>
            </a:extLst>
          </p:cNvPr>
          <p:cNvPicPr>
            <a:picLocks noChangeAspect="1"/>
          </p:cNvPicPr>
          <p:nvPr/>
        </p:nvPicPr>
        <p:blipFill>
          <a:blip r:embed="rId2"/>
          <a:stretch>
            <a:fillRect/>
          </a:stretch>
        </p:blipFill>
        <p:spPr>
          <a:xfrm>
            <a:off x="1615441" y="916897"/>
            <a:ext cx="2666667" cy="2920635"/>
          </a:xfrm>
          <a:prstGeom prst="rect">
            <a:avLst/>
          </a:prstGeom>
        </p:spPr>
      </p:pic>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Ensemble Algorithms</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lstStyle/>
          <a:p>
            <a:pPr marL="338138" indent="-338138"/>
            <a:r>
              <a:rPr lang="en-US" dirty="0"/>
              <a:t>Boosting</a:t>
            </a:r>
          </a:p>
          <a:p>
            <a:pPr marL="338138" indent="-338138"/>
            <a:r>
              <a:rPr lang="en-US" dirty="0"/>
              <a:t>Bootstrapped Aggregation (Bagging)</a:t>
            </a:r>
          </a:p>
          <a:p>
            <a:pPr marL="338138" indent="-338138"/>
            <a:r>
              <a:rPr lang="en-US" dirty="0" err="1"/>
              <a:t>AdaBoost</a:t>
            </a:r>
            <a:endParaRPr lang="en-US" dirty="0"/>
          </a:p>
          <a:p>
            <a:pPr marL="338138" indent="-338138"/>
            <a:r>
              <a:rPr lang="en-US" dirty="0"/>
              <a:t>Stacked Generalization (blending)</a:t>
            </a:r>
          </a:p>
          <a:p>
            <a:pPr marL="338138" indent="-338138"/>
            <a:r>
              <a:rPr lang="en-US" dirty="0"/>
              <a:t>Gradient Boosting Machines (GBM)</a:t>
            </a:r>
          </a:p>
          <a:p>
            <a:pPr marL="338138" indent="-338138"/>
            <a:r>
              <a:rPr lang="en-US" dirty="0"/>
              <a:t>Gradient Boosted Regression Trees (GBRT)</a:t>
            </a:r>
          </a:p>
          <a:p>
            <a:pPr marL="338138" indent="-338138"/>
            <a:r>
              <a:rPr lang="en-US" dirty="0"/>
              <a:t>Random Forest</a:t>
            </a:r>
          </a:p>
        </p:txBody>
      </p:sp>
      <p:sp>
        <p:nvSpPr>
          <p:cNvPr id="9" name="TextBox 8">
            <a:extLst>
              <a:ext uri="{FF2B5EF4-FFF2-40B4-BE49-F238E27FC236}">
                <a16:creationId xmlns:a16="http://schemas.microsoft.com/office/drawing/2014/main" id="{48D61F3C-C81F-456A-AE09-13988EA3E96B}"/>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5" name="Date Placeholder 4">
            <a:extLst>
              <a:ext uri="{FF2B5EF4-FFF2-40B4-BE49-F238E27FC236}">
                <a16:creationId xmlns:a16="http://schemas.microsoft.com/office/drawing/2014/main" id="{02EE34ED-740F-4CE8-BE0F-2FA6DAE09460}"/>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3A6F7875-1423-4CE1-805E-59A6561B5A7E}"/>
              </a:ext>
            </a:extLst>
          </p:cNvPr>
          <p:cNvSpPr>
            <a:spLocks noGrp="1"/>
          </p:cNvSpPr>
          <p:nvPr>
            <p:ph type="sldNum" sz="quarter" idx="12"/>
          </p:nvPr>
        </p:nvSpPr>
        <p:spPr/>
        <p:txBody>
          <a:bodyPr/>
          <a:lstStyle/>
          <a:p>
            <a:fld id="{30C88ED6-56DE-41D3-B605-8B8A55E527FB}" type="slidenum">
              <a:rPr lang="en-US" smtClean="0"/>
              <a:t>39</a:t>
            </a:fld>
            <a:endParaRPr lang="en-US"/>
          </a:p>
        </p:txBody>
      </p:sp>
    </p:spTree>
    <p:extLst>
      <p:ext uri="{BB962C8B-B14F-4D97-AF65-F5344CB8AC3E}">
        <p14:creationId xmlns:p14="http://schemas.microsoft.com/office/powerpoint/2010/main" val="4177030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E4A7-7CB3-42CD-A2B1-C38D9C1218D5}"/>
              </a:ext>
            </a:extLst>
          </p:cNvPr>
          <p:cNvSpPr>
            <a:spLocks noGrp="1"/>
          </p:cNvSpPr>
          <p:nvPr>
            <p:ph type="title"/>
          </p:nvPr>
        </p:nvSpPr>
        <p:spPr/>
        <p:txBody>
          <a:bodyPr/>
          <a:lstStyle/>
          <a:p>
            <a:r>
              <a:rPr lang="en-US" dirty="0"/>
              <a:t>Buzzwords</a:t>
            </a:r>
          </a:p>
        </p:txBody>
      </p:sp>
      <p:sp>
        <p:nvSpPr>
          <p:cNvPr id="6" name="Text Placeholder 5">
            <a:extLst>
              <a:ext uri="{FF2B5EF4-FFF2-40B4-BE49-F238E27FC236}">
                <a16:creationId xmlns:a16="http://schemas.microsoft.com/office/drawing/2014/main" id="{6D942F73-0440-4142-A1EB-8247A0B27F5C}"/>
              </a:ext>
            </a:extLst>
          </p:cNvPr>
          <p:cNvSpPr>
            <a:spLocks noGrp="1"/>
          </p:cNvSpPr>
          <p:nvPr>
            <p:ph type="body" idx="1"/>
          </p:nvPr>
        </p:nvSpPr>
        <p:spPr/>
        <p:txBody>
          <a:bodyPr/>
          <a:lstStyle/>
          <a:p>
            <a:r>
              <a:rPr lang="en-US" dirty="0"/>
              <a:t>Buzzwords for 2017 / 2018</a:t>
            </a:r>
          </a:p>
        </p:txBody>
      </p:sp>
      <p:sp>
        <p:nvSpPr>
          <p:cNvPr id="7" name="Content Placeholder 6">
            <a:extLst>
              <a:ext uri="{FF2B5EF4-FFF2-40B4-BE49-F238E27FC236}">
                <a16:creationId xmlns:a16="http://schemas.microsoft.com/office/drawing/2014/main" id="{37633536-A2B0-4504-AFD7-5E5B70027537}"/>
              </a:ext>
            </a:extLst>
          </p:cNvPr>
          <p:cNvSpPr>
            <a:spLocks noGrp="1"/>
          </p:cNvSpPr>
          <p:nvPr>
            <p:ph sz="half" idx="2"/>
          </p:nvPr>
        </p:nvSpPr>
        <p:spPr/>
        <p:txBody>
          <a:bodyPr>
            <a:normAutofit/>
          </a:bodyPr>
          <a:lstStyle/>
          <a:p>
            <a:r>
              <a:rPr lang="en-US" strike="dblStrike" dirty="0"/>
              <a:t>Big Data</a:t>
            </a:r>
          </a:p>
          <a:p>
            <a:r>
              <a:rPr lang="en-US" dirty="0"/>
              <a:t>Machine Learning</a:t>
            </a:r>
          </a:p>
          <a:p>
            <a:r>
              <a:rPr lang="en-US" dirty="0"/>
              <a:t>Prescriptive Analytics</a:t>
            </a:r>
          </a:p>
          <a:p>
            <a:r>
              <a:rPr lang="en-US" dirty="0"/>
              <a:t>Blockchain</a:t>
            </a:r>
          </a:p>
          <a:p>
            <a:r>
              <a:rPr lang="en-US" dirty="0"/>
              <a:t>Tensor Flow</a:t>
            </a:r>
          </a:p>
          <a:p>
            <a:r>
              <a:rPr lang="en-US" dirty="0"/>
              <a:t>Vision</a:t>
            </a:r>
          </a:p>
          <a:p>
            <a:r>
              <a:rPr lang="en-US" dirty="0"/>
              <a:t>IoT</a:t>
            </a:r>
          </a:p>
          <a:p>
            <a:r>
              <a:rPr lang="en-US" dirty="0"/>
              <a:t>Cloud</a:t>
            </a:r>
          </a:p>
          <a:p>
            <a:endParaRPr lang="en-US" dirty="0"/>
          </a:p>
        </p:txBody>
      </p:sp>
      <p:sp>
        <p:nvSpPr>
          <p:cNvPr id="8" name="Text Placeholder 7">
            <a:extLst>
              <a:ext uri="{FF2B5EF4-FFF2-40B4-BE49-F238E27FC236}">
                <a16:creationId xmlns:a16="http://schemas.microsoft.com/office/drawing/2014/main" id="{C64E8B7A-0050-420F-810B-BFEEFCB5DEB0}"/>
              </a:ext>
            </a:extLst>
          </p:cNvPr>
          <p:cNvSpPr>
            <a:spLocks noGrp="1"/>
          </p:cNvSpPr>
          <p:nvPr>
            <p:ph type="body" sz="quarter" idx="3"/>
          </p:nvPr>
        </p:nvSpPr>
        <p:spPr/>
        <p:txBody>
          <a:bodyPr/>
          <a:lstStyle/>
          <a:p>
            <a:r>
              <a:rPr lang="en-US" dirty="0"/>
              <a:t>Buzzwords for 2019</a:t>
            </a:r>
          </a:p>
        </p:txBody>
      </p:sp>
      <p:sp>
        <p:nvSpPr>
          <p:cNvPr id="9" name="Content Placeholder 8">
            <a:extLst>
              <a:ext uri="{FF2B5EF4-FFF2-40B4-BE49-F238E27FC236}">
                <a16:creationId xmlns:a16="http://schemas.microsoft.com/office/drawing/2014/main" id="{977BC2FC-D60F-4D09-B4C5-B54ADD6E0435}"/>
              </a:ext>
            </a:extLst>
          </p:cNvPr>
          <p:cNvSpPr>
            <a:spLocks noGrp="1"/>
          </p:cNvSpPr>
          <p:nvPr>
            <p:ph sz="quarter" idx="4"/>
          </p:nvPr>
        </p:nvSpPr>
        <p:spPr/>
        <p:txBody>
          <a:bodyPr>
            <a:normAutofit/>
          </a:bodyPr>
          <a:lstStyle/>
          <a:p>
            <a:r>
              <a:rPr lang="en-US" dirty="0"/>
              <a:t>Cognition</a:t>
            </a:r>
          </a:p>
          <a:p>
            <a:r>
              <a:rPr lang="en-US" dirty="0"/>
              <a:t>Blockchain</a:t>
            </a:r>
          </a:p>
          <a:p>
            <a:r>
              <a:rPr lang="en-US" dirty="0"/>
              <a:t>IoT</a:t>
            </a:r>
          </a:p>
          <a:p>
            <a:r>
              <a:rPr lang="en-US" dirty="0"/>
              <a:t>Machine Learning</a:t>
            </a:r>
          </a:p>
        </p:txBody>
      </p:sp>
      <p:sp>
        <p:nvSpPr>
          <p:cNvPr id="3" name="Footer Placeholder 2"/>
          <p:cNvSpPr>
            <a:spLocks noGrp="1"/>
          </p:cNvSpPr>
          <p:nvPr>
            <p:ph type="ftr" sz="quarter" idx="11"/>
          </p:nvPr>
        </p:nvSpPr>
        <p:spPr/>
        <p:txBody>
          <a:bodyPr/>
          <a:lstStyle/>
          <a:p>
            <a:r>
              <a:rPr lang="en-US"/>
              <a:t>Copyright © 2018-2019 by Mark Reynolds</a:t>
            </a:r>
          </a:p>
        </p:txBody>
      </p:sp>
      <p:sp>
        <p:nvSpPr>
          <p:cNvPr id="10" name="TextBox 9">
            <a:extLst>
              <a:ext uri="{FF2B5EF4-FFF2-40B4-BE49-F238E27FC236}">
                <a16:creationId xmlns:a16="http://schemas.microsoft.com/office/drawing/2014/main" id="{50836BBA-77FD-445A-8693-A78E5E522A71}"/>
              </a:ext>
            </a:extLst>
          </p:cNvPr>
          <p:cNvSpPr txBox="1"/>
          <p:nvPr/>
        </p:nvSpPr>
        <p:spPr>
          <a:xfrm>
            <a:off x="228600" y="6196950"/>
            <a:ext cx="8961120" cy="230832"/>
          </a:xfrm>
          <a:prstGeom prst="rect">
            <a:avLst/>
          </a:prstGeom>
          <a:noFill/>
        </p:spPr>
        <p:txBody>
          <a:bodyPr wrap="square" rtlCol="0">
            <a:spAutoFit/>
          </a:bodyPr>
          <a:lstStyle/>
          <a:p>
            <a:pPr>
              <a:tabLst>
                <a:tab pos="682625" algn="l"/>
              </a:tabLst>
            </a:pPr>
            <a:r>
              <a:rPr lang="en-US" sz="900" dirty="0"/>
              <a:t>Source:	Mark Reynolds, compilation</a:t>
            </a:r>
          </a:p>
        </p:txBody>
      </p:sp>
      <p:sp>
        <p:nvSpPr>
          <p:cNvPr id="4" name="Date Placeholder 3">
            <a:extLst>
              <a:ext uri="{FF2B5EF4-FFF2-40B4-BE49-F238E27FC236}">
                <a16:creationId xmlns:a16="http://schemas.microsoft.com/office/drawing/2014/main" id="{EE427FE1-2D0F-4462-827A-872D27475319}"/>
              </a:ext>
            </a:extLst>
          </p:cNvPr>
          <p:cNvSpPr>
            <a:spLocks noGrp="1"/>
          </p:cNvSpPr>
          <p:nvPr>
            <p:ph type="dt" sz="half" idx="10"/>
          </p:nvPr>
        </p:nvSpPr>
        <p:spPr/>
        <p:txBody>
          <a:bodyPr/>
          <a:lstStyle/>
          <a:p>
            <a:r>
              <a:rPr lang="en-US"/>
              <a:t>January 10, 2019</a:t>
            </a:r>
          </a:p>
        </p:txBody>
      </p:sp>
      <p:sp>
        <p:nvSpPr>
          <p:cNvPr id="5" name="Slide Number Placeholder 4">
            <a:extLst>
              <a:ext uri="{FF2B5EF4-FFF2-40B4-BE49-F238E27FC236}">
                <a16:creationId xmlns:a16="http://schemas.microsoft.com/office/drawing/2014/main" id="{A8ECD306-5EC7-46DA-840B-0E3A02F1DE6D}"/>
              </a:ext>
            </a:extLst>
          </p:cNvPr>
          <p:cNvSpPr>
            <a:spLocks noGrp="1"/>
          </p:cNvSpPr>
          <p:nvPr>
            <p:ph type="sldNum" sz="quarter" idx="12"/>
          </p:nvPr>
        </p:nvSpPr>
        <p:spPr/>
        <p:txBody>
          <a:bodyPr/>
          <a:lstStyle/>
          <a:p>
            <a:fld id="{30C88ED6-56DE-41D3-B605-8B8A55E527FB}" type="slidenum">
              <a:rPr lang="en-US" smtClean="0"/>
              <a:t>4</a:t>
            </a:fld>
            <a:endParaRPr lang="en-US"/>
          </a:p>
        </p:txBody>
      </p:sp>
    </p:spTree>
    <p:extLst>
      <p:ext uri="{BB962C8B-B14F-4D97-AF65-F5344CB8AC3E}">
        <p14:creationId xmlns:p14="http://schemas.microsoft.com/office/powerpoint/2010/main" val="1946341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0FACED-DBFE-4626-81B8-B50CB071FF83}"/>
              </a:ext>
            </a:extLst>
          </p:cNvPr>
          <p:cNvSpPr>
            <a:spLocks noGrp="1"/>
          </p:cNvSpPr>
          <p:nvPr>
            <p:ph type="title"/>
          </p:nvPr>
        </p:nvSpPr>
        <p:spPr/>
        <p:txBody>
          <a:bodyPr/>
          <a:lstStyle/>
          <a:p>
            <a:r>
              <a:rPr lang="en-US" dirty="0"/>
              <a:t>Algorithms from Specialty Subfields in ML</a:t>
            </a:r>
          </a:p>
        </p:txBody>
      </p:sp>
      <p:sp>
        <p:nvSpPr>
          <p:cNvPr id="2" name="Footer Placeholder 1"/>
          <p:cNvSpPr>
            <a:spLocks noGrp="1"/>
          </p:cNvSpPr>
          <p:nvPr>
            <p:ph type="ftr" sz="quarter" idx="11"/>
          </p:nvPr>
        </p:nvSpPr>
        <p:spPr/>
        <p:txBody>
          <a:bodyPr/>
          <a:lstStyle/>
          <a:p>
            <a:r>
              <a:rPr lang="en-US"/>
              <a:t>Copyright © 2018-2019 by Mark Reynolds</a:t>
            </a:r>
          </a:p>
        </p:txBody>
      </p:sp>
      <p:sp>
        <p:nvSpPr>
          <p:cNvPr id="7" name="Content Placeholder 6">
            <a:extLst>
              <a:ext uri="{FF2B5EF4-FFF2-40B4-BE49-F238E27FC236}">
                <a16:creationId xmlns:a16="http://schemas.microsoft.com/office/drawing/2014/main" id="{5F9CA04F-8E49-4BF8-9CD1-4CE0B5F311A2}"/>
              </a:ext>
            </a:extLst>
          </p:cNvPr>
          <p:cNvSpPr>
            <a:spLocks noGrp="1"/>
          </p:cNvSpPr>
          <p:nvPr>
            <p:ph idx="4294967295"/>
          </p:nvPr>
        </p:nvSpPr>
        <p:spPr>
          <a:xfrm>
            <a:off x="6523038" y="1554163"/>
            <a:ext cx="5668962" cy="4572000"/>
          </a:xfrm>
        </p:spPr>
        <p:txBody>
          <a:bodyPr/>
          <a:lstStyle/>
          <a:p>
            <a:pPr marL="338138" indent="-338138"/>
            <a:r>
              <a:rPr lang="en-US" dirty="0"/>
              <a:t>Computational intelligence (evolutionary algorithms, etc.)</a:t>
            </a:r>
          </a:p>
          <a:p>
            <a:pPr marL="338138" indent="-338138"/>
            <a:r>
              <a:rPr lang="en-US" dirty="0"/>
              <a:t>Computer Vision (CV)</a:t>
            </a:r>
          </a:p>
          <a:p>
            <a:pPr marL="338138" indent="-338138"/>
            <a:r>
              <a:rPr lang="en-US" dirty="0"/>
              <a:t>Natural Language Processing (NLP)</a:t>
            </a:r>
          </a:p>
          <a:p>
            <a:pPr marL="338138" indent="-338138"/>
            <a:r>
              <a:rPr lang="en-US" dirty="0"/>
              <a:t>Recommender Systems</a:t>
            </a:r>
          </a:p>
          <a:p>
            <a:pPr marL="338138" indent="-338138"/>
            <a:r>
              <a:rPr lang="en-US" dirty="0"/>
              <a:t>Reinforcement Learning</a:t>
            </a:r>
          </a:p>
          <a:p>
            <a:pPr marL="338138" indent="-338138"/>
            <a:r>
              <a:rPr lang="en-US" dirty="0"/>
              <a:t>Graphical Models</a:t>
            </a:r>
          </a:p>
          <a:p>
            <a:pPr marL="338138" indent="-338138"/>
            <a:r>
              <a:rPr lang="en-US" dirty="0"/>
              <a:t>… </a:t>
            </a:r>
          </a:p>
        </p:txBody>
      </p:sp>
      <p:sp>
        <p:nvSpPr>
          <p:cNvPr id="8" name="TextBox 7">
            <a:extLst>
              <a:ext uri="{FF2B5EF4-FFF2-40B4-BE49-F238E27FC236}">
                <a16:creationId xmlns:a16="http://schemas.microsoft.com/office/drawing/2014/main" id="{F3087AFA-F8F7-421B-966A-0D96DED8215D}"/>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https://machinelearningmastery.com/a-tour-of-machine-learning-algorithms/</a:t>
            </a:r>
          </a:p>
        </p:txBody>
      </p:sp>
      <p:sp>
        <p:nvSpPr>
          <p:cNvPr id="4" name="Date Placeholder 3">
            <a:extLst>
              <a:ext uri="{FF2B5EF4-FFF2-40B4-BE49-F238E27FC236}">
                <a16:creationId xmlns:a16="http://schemas.microsoft.com/office/drawing/2014/main" id="{D6F9F7F0-E30B-40F6-ABC3-C290C529E2FE}"/>
              </a:ext>
            </a:extLst>
          </p:cNvPr>
          <p:cNvSpPr>
            <a:spLocks noGrp="1"/>
          </p:cNvSpPr>
          <p:nvPr>
            <p:ph type="dt" sz="half" idx="10"/>
          </p:nvPr>
        </p:nvSpPr>
        <p:spPr/>
        <p:txBody>
          <a:bodyPr/>
          <a:lstStyle/>
          <a:p>
            <a:r>
              <a:rPr lang="en-US"/>
              <a:t>January 10, 2019</a:t>
            </a:r>
          </a:p>
        </p:txBody>
      </p:sp>
      <p:sp>
        <p:nvSpPr>
          <p:cNvPr id="3" name="Slide Number Placeholder 2">
            <a:extLst>
              <a:ext uri="{FF2B5EF4-FFF2-40B4-BE49-F238E27FC236}">
                <a16:creationId xmlns:a16="http://schemas.microsoft.com/office/drawing/2014/main" id="{8FF47BFA-3A94-463C-B992-ABD33D0B47BA}"/>
              </a:ext>
            </a:extLst>
          </p:cNvPr>
          <p:cNvSpPr>
            <a:spLocks noGrp="1"/>
          </p:cNvSpPr>
          <p:nvPr>
            <p:ph type="sldNum" sz="quarter" idx="12"/>
          </p:nvPr>
        </p:nvSpPr>
        <p:spPr/>
        <p:txBody>
          <a:bodyPr/>
          <a:lstStyle/>
          <a:p>
            <a:fld id="{30C88ED6-56DE-41D3-B605-8B8A55E527FB}" type="slidenum">
              <a:rPr lang="en-US" smtClean="0"/>
              <a:t>40</a:t>
            </a:fld>
            <a:endParaRPr lang="en-US"/>
          </a:p>
        </p:txBody>
      </p:sp>
    </p:spTree>
    <p:extLst>
      <p:ext uri="{BB962C8B-B14F-4D97-AF65-F5344CB8AC3E}">
        <p14:creationId xmlns:p14="http://schemas.microsoft.com/office/powerpoint/2010/main" val="1030709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583E-7B6D-42D8-95EF-EEEA1B88FEFE}"/>
              </a:ext>
            </a:extLst>
          </p:cNvPr>
          <p:cNvSpPr>
            <a:spLocks noGrp="1"/>
          </p:cNvSpPr>
          <p:nvPr>
            <p:ph type="title"/>
          </p:nvPr>
        </p:nvSpPr>
        <p:spPr/>
        <p:txBody>
          <a:bodyPr/>
          <a:lstStyle/>
          <a:p>
            <a:r>
              <a:rPr lang="en-US" dirty="0"/>
              <a:t>Chihuahua or Muffin?</a:t>
            </a:r>
          </a:p>
        </p:txBody>
      </p:sp>
      <p:sp>
        <p:nvSpPr>
          <p:cNvPr id="3" name="Footer Placeholder 2">
            <a:extLst>
              <a:ext uri="{FF2B5EF4-FFF2-40B4-BE49-F238E27FC236}">
                <a16:creationId xmlns:a16="http://schemas.microsoft.com/office/drawing/2014/main" id="{CC1854B0-B28F-4A93-BB52-D990570B46DA}"/>
              </a:ext>
            </a:extLst>
          </p:cNvPr>
          <p:cNvSpPr>
            <a:spLocks noGrp="1"/>
          </p:cNvSpPr>
          <p:nvPr>
            <p:ph type="ftr" sz="quarter" idx="11"/>
          </p:nvPr>
        </p:nvSpPr>
        <p:spPr/>
        <p:txBody>
          <a:bodyPr/>
          <a:lstStyle/>
          <a:p>
            <a:r>
              <a:rPr lang="en-US"/>
              <a:t>Copyright © 2018-2019 by Mark Reynolds</a:t>
            </a:r>
          </a:p>
        </p:txBody>
      </p:sp>
      <p:pic>
        <p:nvPicPr>
          <p:cNvPr id="10" name="Picture 9" descr="A small dog looking at the camera&#10;&#10;Description generated with high confidence">
            <a:extLst>
              <a:ext uri="{FF2B5EF4-FFF2-40B4-BE49-F238E27FC236}">
                <a16:creationId xmlns:a16="http://schemas.microsoft.com/office/drawing/2014/main" id="{AC777204-02B6-4F6D-A33F-CFFF9D065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prstGeom prst="rect">
            <a:avLst/>
          </a:prstGeom>
        </p:spPr>
      </p:pic>
      <p:sp>
        <p:nvSpPr>
          <p:cNvPr id="5" name="Date Placeholder 4">
            <a:extLst>
              <a:ext uri="{FF2B5EF4-FFF2-40B4-BE49-F238E27FC236}">
                <a16:creationId xmlns:a16="http://schemas.microsoft.com/office/drawing/2014/main" id="{87D04597-F28E-44A3-B5C9-F9CFEBF728DC}"/>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59372FBE-F368-42DB-9A45-9635561D4921}"/>
              </a:ext>
            </a:extLst>
          </p:cNvPr>
          <p:cNvSpPr>
            <a:spLocks noGrp="1"/>
          </p:cNvSpPr>
          <p:nvPr>
            <p:ph type="sldNum" sz="quarter" idx="12"/>
          </p:nvPr>
        </p:nvSpPr>
        <p:spPr/>
        <p:txBody>
          <a:bodyPr/>
          <a:lstStyle/>
          <a:p>
            <a:fld id="{30C88ED6-56DE-41D3-B605-8B8A55E527FB}" type="slidenum">
              <a:rPr lang="en-US" smtClean="0"/>
              <a:t>41</a:t>
            </a:fld>
            <a:endParaRPr lang="en-US"/>
          </a:p>
        </p:txBody>
      </p:sp>
    </p:spTree>
    <p:extLst>
      <p:ext uri="{BB962C8B-B14F-4D97-AF65-F5344CB8AC3E}">
        <p14:creationId xmlns:p14="http://schemas.microsoft.com/office/powerpoint/2010/main" val="3109933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852B-6B9D-4A98-89FE-D279A28EDF38}"/>
              </a:ext>
            </a:extLst>
          </p:cNvPr>
          <p:cNvSpPr>
            <a:spLocks noGrp="1"/>
          </p:cNvSpPr>
          <p:nvPr>
            <p:ph type="title"/>
          </p:nvPr>
        </p:nvSpPr>
        <p:spPr/>
        <p:txBody>
          <a:bodyPr/>
          <a:lstStyle/>
          <a:p>
            <a:r>
              <a:rPr lang="en-US" dirty="0"/>
              <a:t>Letter Recognition Using Holland-style Adaptive Classifiers</a:t>
            </a:r>
          </a:p>
        </p:txBody>
      </p:sp>
      <p:sp>
        <p:nvSpPr>
          <p:cNvPr id="3" name="Footer Placeholder 2">
            <a:extLst>
              <a:ext uri="{FF2B5EF4-FFF2-40B4-BE49-F238E27FC236}">
                <a16:creationId xmlns:a16="http://schemas.microsoft.com/office/drawing/2014/main" id="{0D6E02CF-9AC1-4375-94D8-2AA012CC0306}"/>
              </a:ext>
            </a:extLst>
          </p:cNvPr>
          <p:cNvSpPr>
            <a:spLocks noGrp="1"/>
          </p:cNvSpPr>
          <p:nvPr>
            <p:ph type="ftr" sz="quarter" idx="11"/>
          </p:nvPr>
        </p:nvSpPr>
        <p:spPr/>
        <p:txBody>
          <a:bodyPr/>
          <a:lstStyle/>
          <a:p>
            <a:r>
              <a:rPr lang="en-US"/>
              <a:t>Copyright © 2018-2019 by Mark Reynolds</a:t>
            </a:r>
          </a:p>
        </p:txBody>
      </p:sp>
      <p:sp>
        <p:nvSpPr>
          <p:cNvPr id="5" name="TextBox 4">
            <a:extLst>
              <a:ext uri="{FF2B5EF4-FFF2-40B4-BE49-F238E27FC236}">
                <a16:creationId xmlns:a16="http://schemas.microsoft.com/office/drawing/2014/main" id="{0D413848-F030-4EFD-8E90-4F718CDC79D9}"/>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http://archive.ics.uci.edu/ml/machine-learning-databases/letter-recognition/letter-recognition.names</a:t>
            </a:r>
          </a:p>
        </p:txBody>
      </p:sp>
      <p:pic>
        <p:nvPicPr>
          <p:cNvPr id="6" name="Picture 5">
            <a:extLst>
              <a:ext uri="{FF2B5EF4-FFF2-40B4-BE49-F238E27FC236}">
                <a16:creationId xmlns:a16="http://schemas.microsoft.com/office/drawing/2014/main" id="{316F5222-EBFB-4801-829F-74F681DFBB2B}"/>
              </a:ext>
            </a:extLst>
          </p:cNvPr>
          <p:cNvPicPr>
            <a:picLocks noChangeAspect="1"/>
          </p:cNvPicPr>
          <p:nvPr/>
        </p:nvPicPr>
        <p:blipFill>
          <a:blip r:embed="rId2"/>
          <a:stretch>
            <a:fillRect/>
          </a:stretch>
        </p:blipFill>
        <p:spPr>
          <a:xfrm>
            <a:off x="228600" y="1012752"/>
            <a:ext cx="3596952" cy="4717189"/>
          </a:xfrm>
          <a:prstGeom prst="rect">
            <a:avLst/>
          </a:prstGeom>
        </p:spPr>
      </p:pic>
      <p:pic>
        <p:nvPicPr>
          <p:cNvPr id="2052" name="Picture 4" descr="C:\Users\Mark\AppData\Local\Temp\SNAGHTML5b402505.PNG">
            <a:extLst>
              <a:ext uri="{FF2B5EF4-FFF2-40B4-BE49-F238E27FC236}">
                <a16:creationId xmlns:a16="http://schemas.microsoft.com/office/drawing/2014/main" id="{47FD746E-7926-4EDE-B8E1-AEE91A871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039" y="2877362"/>
            <a:ext cx="4740832" cy="31647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7EBAD1-97D1-4550-9939-CC63297B0820}"/>
              </a:ext>
            </a:extLst>
          </p:cNvPr>
          <p:cNvSpPr txBox="1"/>
          <p:nvPr/>
        </p:nvSpPr>
        <p:spPr>
          <a:xfrm>
            <a:off x="5300271" y="1012752"/>
            <a:ext cx="6663129" cy="4524315"/>
          </a:xfrm>
          <a:prstGeom prst="rect">
            <a:avLst/>
          </a:prstGeom>
          <a:solidFill>
            <a:schemeClr val="bg1"/>
          </a:solidFill>
        </p:spPr>
        <p:txBody>
          <a:bodyPr wrap="square" rtlCol="0">
            <a:spAutoFit/>
          </a:bodyPr>
          <a:lstStyle/>
          <a:p>
            <a:pPr marL="569913" indent="-569913">
              <a:tabLst>
                <a:tab pos="1484313" algn="l"/>
              </a:tabLst>
            </a:pPr>
            <a:r>
              <a:rPr lang="en-US" sz="1600" dirty="0">
                <a:latin typeface="Lucida Sans Typewriter" panose="020B0509030504030204" pitchFamily="49" charset="0"/>
              </a:rPr>
              <a:t>Attribute Information:</a:t>
            </a:r>
          </a:p>
          <a:p>
            <a:pPr marL="569913" indent="-569913">
              <a:buFont typeface="+mj-lt"/>
              <a:buAutoNum type="arabicPeriod"/>
              <a:tabLst>
                <a:tab pos="1484313" algn="l"/>
              </a:tabLst>
            </a:pPr>
            <a:r>
              <a:rPr lang="en-US" sz="1600" dirty="0" err="1">
                <a:latin typeface="Lucida Sans Typewriter" panose="020B0509030504030204" pitchFamily="49" charset="0"/>
              </a:rPr>
              <a:t>lettr</a:t>
            </a:r>
            <a:r>
              <a:rPr lang="en-US" sz="1600" dirty="0">
                <a:latin typeface="Lucida Sans Typewriter" panose="020B0509030504030204" pitchFamily="49" charset="0"/>
              </a:rPr>
              <a:t>	capital letter (26 values from A to Z) </a:t>
            </a:r>
          </a:p>
          <a:p>
            <a:pPr marL="569913" indent="-569913">
              <a:buFont typeface="+mj-lt"/>
              <a:buAutoNum type="arabicPeriod"/>
              <a:tabLst>
                <a:tab pos="1484313" algn="l"/>
              </a:tabLst>
            </a:pPr>
            <a:r>
              <a:rPr lang="en-US" sz="1600" dirty="0">
                <a:latin typeface="Lucida Sans Typewriter" panose="020B0509030504030204" pitchFamily="49" charset="0"/>
              </a:rPr>
              <a:t>x-box	horizontal position of box (integer) </a:t>
            </a:r>
          </a:p>
          <a:p>
            <a:pPr marL="569913" indent="-569913">
              <a:buFont typeface="+mj-lt"/>
              <a:buAutoNum type="arabicPeriod"/>
              <a:tabLst>
                <a:tab pos="1484313" algn="l"/>
              </a:tabLst>
            </a:pPr>
            <a:r>
              <a:rPr lang="en-US" sz="1600" dirty="0">
                <a:latin typeface="Lucida Sans Typewriter" panose="020B0509030504030204" pitchFamily="49" charset="0"/>
              </a:rPr>
              <a:t>y-box	vertical position of box (integer) </a:t>
            </a:r>
          </a:p>
          <a:p>
            <a:pPr marL="569913" indent="-569913">
              <a:buFont typeface="+mj-lt"/>
              <a:buAutoNum type="arabicPeriod"/>
              <a:tabLst>
                <a:tab pos="1484313" algn="l"/>
              </a:tabLst>
            </a:pPr>
            <a:r>
              <a:rPr lang="en-US" sz="1600" dirty="0">
                <a:latin typeface="Lucida Sans Typewriter" panose="020B0509030504030204" pitchFamily="49" charset="0"/>
              </a:rPr>
              <a:t>width	width of box (integer) </a:t>
            </a:r>
          </a:p>
          <a:p>
            <a:pPr marL="569913" indent="-569913">
              <a:buFont typeface="+mj-lt"/>
              <a:buAutoNum type="arabicPeriod"/>
              <a:tabLst>
                <a:tab pos="1484313" algn="l"/>
              </a:tabLst>
            </a:pPr>
            <a:r>
              <a:rPr lang="en-US" sz="1600" dirty="0">
                <a:latin typeface="Lucida Sans Typewriter" panose="020B0509030504030204" pitchFamily="49" charset="0"/>
              </a:rPr>
              <a:t>high	height of box (integer) </a:t>
            </a:r>
          </a:p>
          <a:p>
            <a:pPr marL="569913" indent="-569913">
              <a:buFont typeface="+mj-lt"/>
              <a:buAutoNum type="arabicPeriod"/>
              <a:tabLst>
                <a:tab pos="1484313" algn="l"/>
              </a:tabLst>
            </a:pPr>
            <a:r>
              <a:rPr lang="en-US" sz="1600" dirty="0" err="1">
                <a:latin typeface="Lucida Sans Typewriter" panose="020B0509030504030204" pitchFamily="49" charset="0"/>
              </a:rPr>
              <a:t>onpix</a:t>
            </a:r>
            <a:r>
              <a:rPr lang="en-US" sz="1600" dirty="0">
                <a:latin typeface="Lucida Sans Typewriter" panose="020B0509030504030204" pitchFamily="49" charset="0"/>
              </a:rPr>
              <a:t>	total # on pixels (integer) </a:t>
            </a:r>
          </a:p>
          <a:p>
            <a:pPr marL="569913" indent="-569913">
              <a:buFont typeface="+mj-lt"/>
              <a:buAutoNum type="arabicPeriod"/>
              <a:tabLst>
                <a:tab pos="1484313" algn="l"/>
              </a:tabLst>
            </a:pPr>
            <a:r>
              <a:rPr lang="en-US" sz="1600" dirty="0">
                <a:latin typeface="Lucida Sans Typewriter" panose="020B0509030504030204" pitchFamily="49" charset="0"/>
              </a:rPr>
              <a:t>x-bar	mean x of on pixels in box (integer) </a:t>
            </a:r>
          </a:p>
          <a:p>
            <a:pPr marL="569913" indent="-569913">
              <a:buFont typeface="+mj-lt"/>
              <a:buAutoNum type="arabicPeriod"/>
              <a:tabLst>
                <a:tab pos="1484313" algn="l"/>
              </a:tabLst>
            </a:pPr>
            <a:r>
              <a:rPr lang="en-US" sz="1600" dirty="0">
                <a:latin typeface="Lucida Sans Typewriter" panose="020B0509030504030204" pitchFamily="49" charset="0"/>
              </a:rPr>
              <a:t>y-bar	mean y of on pixels in box (integer) </a:t>
            </a:r>
          </a:p>
          <a:p>
            <a:pPr marL="569913" indent="-569913">
              <a:buFont typeface="+mj-lt"/>
              <a:buAutoNum type="arabicPeriod"/>
              <a:tabLst>
                <a:tab pos="1484313" algn="l"/>
              </a:tabLst>
            </a:pPr>
            <a:r>
              <a:rPr lang="en-US" sz="1600" dirty="0">
                <a:latin typeface="Lucida Sans Typewriter" panose="020B0509030504030204" pitchFamily="49" charset="0"/>
              </a:rPr>
              <a:t>x2bar	mean x variance (integer) </a:t>
            </a:r>
          </a:p>
          <a:p>
            <a:pPr marL="569913" indent="-569913">
              <a:buFont typeface="+mj-lt"/>
              <a:buAutoNum type="arabicPeriod"/>
              <a:tabLst>
                <a:tab pos="1484313" algn="l"/>
              </a:tabLst>
            </a:pPr>
            <a:r>
              <a:rPr lang="en-US" sz="1600" dirty="0">
                <a:latin typeface="Lucida Sans Typewriter" panose="020B0509030504030204" pitchFamily="49" charset="0"/>
              </a:rPr>
              <a:t>y2bar	mean y variance (integer) </a:t>
            </a:r>
          </a:p>
          <a:p>
            <a:pPr marL="569913" indent="-569913">
              <a:buFont typeface="+mj-lt"/>
              <a:buAutoNum type="arabicPeriod"/>
              <a:tabLst>
                <a:tab pos="1484313" algn="l"/>
              </a:tabLst>
            </a:pPr>
            <a:r>
              <a:rPr lang="en-US" sz="1600" dirty="0" err="1">
                <a:latin typeface="Lucida Sans Typewriter" panose="020B0509030504030204" pitchFamily="49" charset="0"/>
              </a:rPr>
              <a:t>xybar</a:t>
            </a:r>
            <a:r>
              <a:rPr lang="en-US" sz="1600" dirty="0">
                <a:latin typeface="Lucida Sans Typewriter" panose="020B0509030504030204" pitchFamily="49" charset="0"/>
              </a:rPr>
              <a:t>	mean x y correlation (integer) </a:t>
            </a:r>
          </a:p>
          <a:p>
            <a:pPr marL="569913" indent="-569913">
              <a:buFont typeface="+mj-lt"/>
              <a:buAutoNum type="arabicPeriod"/>
              <a:tabLst>
                <a:tab pos="1484313" algn="l"/>
              </a:tabLst>
            </a:pPr>
            <a:r>
              <a:rPr lang="en-US" sz="1600" dirty="0">
                <a:latin typeface="Lucida Sans Typewriter" panose="020B0509030504030204" pitchFamily="49" charset="0"/>
              </a:rPr>
              <a:t>x2ybr	mean of x * x * y (integer) </a:t>
            </a:r>
          </a:p>
          <a:p>
            <a:pPr marL="569913" indent="-569913">
              <a:buFont typeface="+mj-lt"/>
              <a:buAutoNum type="arabicPeriod"/>
              <a:tabLst>
                <a:tab pos="1484313" algn="l"/>
              </a:tabLst>
            </a:pPr>
            <a:r>
              <a:rPr lang="en-US" sz="1600" dirty="0">
                <a:latin typeface="Lucida Sans Typewriter" panose="020B0509030504030204" pitchFamily="49" charset="0"/>
              </a:rPr>
              <a:t>xy2br	mean of x * y * y (integer) </a:t>
            </a:r>
          </a:p>
          <a:p>
            <a:pPr marL="569913" indent="-569913">
              <a:buFont typeface="+mj-lt"/>
              <a:buAutoNum type="arabicPeriod"/>
              <a:tabLst>
                <a:tab pos="1484313" algn="l"/>
              </a:tabLst>
            </a:pPr>
            <a:r>
              <a:rPr lang="en-US" sz="1600" dirty="0">
                <a:latin typeface="Lucida Sans Typewriter" panose="020B0509030504030204" pitchFamily="49" charset="0"/>
              </a:rPr>
              <a:t>x-</a:t>
            </a:r>
            <a:r>
              <a:rPr lang="en-US" sz="1600" dirty="0" err="1">
                <a:latin typeface="Lucida Sans Typewriter" panose="020B0509030504030204" pitchFamily="49" charset="0"/>
              </a:rPr>
              <a:t>ege</a:t>
            </a:r>
            <a:r>
              <a:rPr lang="en-US" sz="1600" dirty="0">
                <a:latin typeface="Lucida Sans Typewriter" panose="020B0509030504030204" pitchFamily="49" charset="0"/>
              </a:rPr>
              <a:t>	mean edge count left to right (integer) </a:t>
            </a:r>
          </a:p>
          <a:p>
            <a:pPr marL="569913" indent="-569913">
              <a:buFont typeface="+mj-lt"/>
              <a:buAutoNum type="arabicPeriod"/>
              <a:tabLst>
                <a:tab pos="1484313" algn="l"/>
              </a:tabLst>
            </a:pPr>
            <a:r>
              <a:rPr lang="en-US" sz="1600" dirty="0" err="1">
                <a:latin typeface="Lucida Sans Typewriter" panose="020B0509030504030204" pitchFamily="49" charset="0"/>
              </a:rPr>
              <a:t>xegvy</a:t>
            </a:r>
            <a:r>
              <a:rPr lang="en-US" sz="1600" dirty="0">
                <a:latin typeface="Lucida Sans Typewriter" panose="020B0509030504030204" pitchFamily="49" charset="0"/>
              </a:rPr>
              <a:t>	correlation of x-</a:t>
            </a:r>
            <a:r>
              <a:rPr lang="en-US" sz="1600" dirty="0" err="1">
                <a:latin typeface="Lucida Sans Typewriter" panose="020B0509030504030204" pitchFamily="49" charset="0"/>
              </a:rPr>
              <a:t>ege</a:t>
            </a:r>
            <a:r>
              <a:rPr lang="en-US" sz="1600" dirty="0">
                <a:latin typeface="Lucida Sans Typewriter" panose="020B0509030504030204" pitchFamily="49" charset="0"/>
              </a:rPr>
              <a:t> with y (integer) </a:t>
            </a:r>
          </a:p>
          <a:p>
            <a:pPr marL="569913" indent="-569913">
              <a:buFont typeface="+mj-lt"/>
              <a:buAutoNum type="arabicPeriod"/>
              <a:tabLst>
                <a:tab pos="1484313" algn="l"/>
              </a:tabLst>
            </a:pPr>
            <a:r>
              <a:rPr lang="en-US" sz="1600" dirty="0">
                <a:latin typeface="Lucida Sans Typewriter" panose="020B0509030504030204" pitchFamily="49" charset="0"/>
              </a:rPr>
              <a:t>y-</a:t>
            </a:r>
            <a:r>
              <a:rPr lang="en-US" sz="1600" dirty="0" err="1">
                <a:latin typeface="Lucida Sans Typewriter" panose="020B0509030504030204" pitchFamily="49" charset="0"/>
              </a:rPr>
              <a:t>ege</a:t>
            </a:r>
            <a:r>
              <a:rPr lang="en-US" sz="1600" dirty="0">
                <a:latin typeface="Lucida Sans Typewriter" panose="020B0509030504030204" pitchFamily="49" charset="0"/>
              </a:rPr>
              <a:t>	mean edge count bottom to top (integer) </a:t>
            </a:r>
          </a:p>
          <a:p>
            <a:pPr marL="569913" indent="-569913">
              <a:buFont typeface="+mj-lt"/>
              <a:buAutoNum type="arabicPeriod"/>
              <a:tabLst>
                <a:tab pos="1484313" algn="l"/>
              </a:tabLst>
            </a:pPr>
            <a:r>
              <a:rPr lang="en-US" sz="1600" dirty="0" err="1">
                <a:latin typeface="Lucida Sans Typewriter" panose="020B0509030504030204" pitchFamily="49" charset="0"/>
              </a:rPr>
              <a:t>yegvx</a:t>
            </a:r>
            <a:r>
              <a:rPr lang="en-US" sz="1600" dirty="0">
                <a:latin typeface="Lucida Sans Typewriter" panose="020B0509030504030204" pitchFamily="49" charset="0"/>
              </a:rPr>
              <a:t>	correlation of y-</a:t>
            </a:r>
            <a:r>
              <a:rPr lang="en-US" sz="1600" dirty="0" err="1">
                <a:latin typeface="Lucida Sans Typewriter" panose="020B0509030504030204" pitchFamily="49" charset="0"/>
              </a:rPr>
              <a:t>ege</a:t>
            </a:r>
            <a:r>
              <a:rPr lang="en-US" sz="1600" dirty="0">
                <a:latin typeface="Lucida Sans Typewriter" panose="020B0509030504030204" pitchFamily="49" charset="0"/>
              </a:rPr>
              <a:t> with x (integer) </a:t>
            </a:r>
          </a:p>
        </p:txBody>
      </p:sp>
      <p:sp>
        <p:nvSpPr>
          <p:cNvPr id="8" name="Date Placeholder 7">
            <a:extLst>
              <a:ext uri="{FF2B5EF4-FFF2-40B4-BE49-F238E27FC236}">
                <a16:creationId xmlns:a16="http://schemas.microsoft.com/office/drawing/2014/main" id="{2CDBEBF9-D650-4557-938C-CDCFC149745E}"/>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EF6F2868-F489-4AD3-B685-441CD1641C98}"/>
              </a:ext>
            </a:extLst>
          </p:cNvPr>
          <p:cNvSpPr>
            <a:spLocks noGrp="1"/>
          </p:cNvSpPr>
          <p:nvPr>
            <p:ph type="sldNum" sz="quarter" idx="12"/>
          </p:nvPr>
        </p:nvSpPr>
        <p:spPr/>
        <p:txBody>
          <a:bodyPr/>
          <a:lstStyle/>
          <a:p>
            <a:fld id="{30C88ED6-56DE-41D3-B605-8B8A55E527FB}" type="slidenum">
              <a:rPr lang="en-US" smtClean="0"/>
              <a:t>42</a:t>
            </a:fld>
            <a:endParaRPr lang="en-US"/>
          </a:p>
        </p:txBody>
      </p:sp>
    </p:spTree>
    <p:extLst>
      <p:ext uri="{BB962C8B-B14F-4D97-AF65-F5344CB8AC3E}">
        <p14:creationId xmlns:p14="http://schemas.microsoft.com/office/powerpoint/2010/main" val="2489636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B8C-8879-4337-8ACF-30A1A05ACEDC}"/>
              </a:ext>
            </a:extLst>
          </p:cNvPr>
          <p:cNvSpPr>
            <a:spLocks noGrp="1"/>
          </p:cNvSpPr>
          <p:nvPr>
            <p:ph type="title"/>
          </p:nvPr>
        </p:nvSpPr>
        <p:spPr/>
        <p:txBody>
          <a:bodyPr/>
          <a:lstStyle/>
          <a:p>
            <a:r>
              <a:rPr lang="en-US" dirty="0"/>
              <a:t>Letter Recognition Using Holland-style Adaptive Classifiers</a:t>
            </a:r>
          </a:p>
        </p:txBody>
      </p:sp>
      <p:sp>
        <p:nvSpPr>
          <p:cNvPr id="3" name="Footer Placeholder 2">
            <a:extLst>
              <a:ext uri="{FF2B5EF4-FFF2-40B4-BE49-F238E27FC236}">
                <a16:creationId xmlns:a16="http://schemas.microsoft.com/office/drawing/2014/main" id="{A726165A-C86B-406B-9657-61E600865B67}"/>
              </a:ext>
            </a:extLst>
          </p:cNvPr>
          <p:cNvSpPr>
            <a:spLocks noGrp="1"/>
          </p:cNvSpPr>
          <p:nvPr>
            <p:ph type="ftr" sz="quarter" idx="11"/>
          </p:nvPr>
        </p:nvSpPr>
        <p:spPr/>
        <p:txBody>
          <a:bodyPr/>
          <a:lstStyle/>
          <a:p>
            <a:r>
              <a:rPr lang="en-US"/>
              <a:t>Copyright © 2018-2019 by Mark Reynolds</a:t>
            </a:r>
          </a:p>
        </p:txBody>
      </p:sp>
      <p:pic>
        <p:nvPicPr>
          <p:cNvPr id="6" name="Picture 5">
            <a:extLst>
              <a:ext uri="{FF2B5EF4-FFF2-40B4-BE49-F238E27FC236}">
                <a16:creationId xmlns:a16="http://schemas.microsoft.com/office/drawing/2014/main" id="{2D0E3987-5AC8-4E8E-AAA3-9B37F8C55FA8}"/>
              </a:ext>
            </a:extLst>
          </p:cNvPr>
          <p:cNvPicPr>
            <a:picLocks noChangeAspect="1"/>
          </p:cNvPicPr>
          <p:nvPr/>
        </p:nvPicPr>
        <p:blipFill>
          <a:blip r:embed="rId2"/>
          <a:stretch>
            <a:fillRect/>
          </a:stretch>
        </p:blipFill>
        <p:spPr>
          <a:xfrm>
            <a:off x="-1524" y="803938"/>
            <a:ext cx="12192000" cy="5743166"/>
          </a:xfrm>
          <a:prstGeom prst="rect">
            <a:avLst/>
          </a:prstGeom>
        </p:spPr>
      </p:pic>
      <p:sp>
        <p:nvSpPr>
          <p:cNvPr id="5" name="Date Placeholder 4">
            <a:extLst>
              <a:ext uri="{FF2B5EF4-FFF2-40B4-BE49-F238E27FC236}">
                <a16:creationId xmlns:a16="http://schemas.microsoft.com/office/drawing/2014/main" id="{C05C2150-D38A-45FF-87AF-4367DA5D5EEE}"/>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C53684FF-AE72-4337-BC00-FDC148D18C17}"/>
              </a:ext>
            </a:extLst>
          </p:cNvPr>
          <p:cNvSpPr>
            <a:spLocks noGrp="1"/>
          </p:cNvSpPr>
          <p:nvPr>
            <p:ph type="sldNum" sz="quarter" idx="12"/>
          </p:nvPr>
        </p:nvSpPr>
        <p:spPr/>
        <p:txBody>
          <a:bodyPr/>
          <a:lstStyle/>
          <a:p>
            <a:fld id="{30C88ED6-56DE-41D3-B605-8B8A55E527FB}" type="slidenum">
              <a:rPr lang="en-US" smtClean="0"/>
              <a:t>43</a:t>
            </a:fld>
            <a:endParaRPr lang="en-US"/>
          </a:p>
        </p:txBody>
      </p:sp>
    </p:spTree>
    <p:extLst>
      <p:ext uri="{BB962C8B-B14F-4D97-AF65-F5344CB8AC3E}">
        <p14:creationId xmlns:p14="http://schemas.microsoft.com/office/powerpoint/2010/main" val="1288509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B8C-8879-4337-8ACF-30A1A05ACEDC}"/>
              </a:ext>
            </a:extLst>
          </p:cNvPr>
          <p:cNvSpPr>
            <a:spLocks noGrp="1"/>
          </p:cNvSpPr>
          <p:nvPr>
            <p:ph type="title"/>
          </p:nvPr>
        </p:nvSpPr>
        <p:spPr/>
        <p:txBody>
          <a:bodyPr/>
          <a:lstStyle/>
          <a:p>
            <a:r>
              <a:rPr lang="en-US" dirty="0"/>
              <a:t>Letter Recognition Using Holland-style Adaptive Classifiers</a:t>
            </a:r>
          </a:p>
        </p:txBody>
      </p:sp>
      <p:sp>
        <p:nvSpPr>
          <p:cNvPr id="3" name="Footer Placeholder 2">
            <a:extLst>
              <a:ext uri="{FF2B5EF4-FFF2-40B4-BE49-F238E27FC236}">
                <a16:creationId xmlns:a16="http://schemas.microsoft.com/office/drawing/2014/main" id="{A726165A-C86B-406B-9657-61E600865B67}"/>
              </a:ext>
            </a:extLst>
          </p:cNvPr>
          <p:cNvSpPr>
            <a:spLocks noGrp="1"/>
          </p:cNvSpPr>
          <p:nvPr>
            <p:ph type="ftr" sz="quarter" idx="11"/>
          </p:nvPr>
        </p:nvSpPr>
        <p:spPr/>
        <p:txBody>
          <a:bodyPr/>
          <a:lstStyle/>
          <a:p>
            <a:r>
              <a:rPr lang="en-US"/>
              <a:t>Copyright © 2018-2019 by Mark Reynolds</a:t>
            </a:r>
          </a:p>
        </p:txBody>
      </p:sp>
      <p:pic>
        <p:nvPicPr>
          <p:cNvPr id="7" name="Picture 6">
            <a:extLst>
              <a:ext uri="{FF2B5EF4-FFF2-40B4-BE49-F238E27FC236}">
                <a16:creationId xmlns:a16="http://schemas.microsoft.com/office/drawing/2014/main" id="{F8911B2C-DDE1-42CE-862B-7864E2388E00}"/>
              </a:ext>
            </a:extLst>
          </p:cNvPr>
          <p:cNvPicPr>
            <a:picLocks noChangeAspect="1"/>
          </p:cNvPicPr>
          <p:nvPr/>
        </p:nvPicPr>
        <p:blipFill>
          <a:blip r:embed="rId2"/>
          <a:stretch>
            <a:fillRect/>
          </a:stretch>
        </p:blipFill>
        <p:spPr>
          <a:xfrm>
            <a:off x="66706" y="914400"/>
            <a:ext cx="11644369" cy="5669771"/>
          </a:xfrm>
          <a:prstGeom prst="rect">
            <a:avLst/>
          </a:prstGeom>
        </p:spPr>
      </p:pic>
      <p:pic>
        <p:nvPicPr>
          <p:cNvPr id="1026" name="Picture 2" descr="C:\Users\Mark\AppData\Local\Temp\SNAGHTML5b37a4ff.PNG">
            <a:extLst>
              <a:ext uri="{FF2B5EF4-FFF2-40B4-BE49-F238E27FC236}">
                <a16:creationId xmlns:a16="http://schemas.microsoft.com/office/drawing/2014/main" id="{F1E64548-F89A-4D2D-ABD9-9420436B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80" y="219075"/>
            <a:ext cx="6696075" cy="663892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DFDDF6C0-6CEA-42D1-88B1-88BB93A3FDCE}"/>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E3326C21-AAB9-4B8A-B18A-9D7119A02298}"/>
              </a:ext>
            </a:extLst>
          </p:cNvPr>
          <p:cNvSpPr>
            <a:spLocks noGrp="1"/>
          </p:cNvSpPr>
          <p:nvPr>
            <p:ph type="sldNum" sz="quarter" idx="12"/>
          </p:nvPr>
        </p:nvSpPr>
        <p:spPr/>
        <p:txBody>
          <a:bodyPr/>
          <a:lstStyle/>
          <a:p>
            <a:fld id="{30C88ED6-56DE-41D3-B605-8B8A55E527FB}" type="slidenum">
              <a:rPr lang="en-US" smtClean="0"/>
              <a:t>44</a:t>
            </a:fld>
            <a:endParaRPr lang="en-US"/>
          </a:p>
        </p:txBody>
      </p:sp>
    </p:spTree>
    <p:extLst>
      <p:ext uri="{BB962C8B-B14F-4D97-AF65-F5344CB8AC3E}">
        <p14:creationId xmlns:p14="http://schemas.microsoft.com/office/powerpoint/2010/main" val="1162884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0B4C-B8F2-41B1-B989-2C2D5E2F7994}"/>
              </a:ext>
            </a:extLst>
          </p:cNvPr>
          <p:cNvSpPr>
            <a:spLocks noGrp="1"/>
          </p:cNvSpPr>
          <p:nvPr>
            <p:ph type="title"/>
          </p:nvPr>
        </p:nvSpPr>
        <p:spPr/>
        <p:txBody>
          <a:bodyPr/>
          <a:lstStyle/>
          <a:p>
            <a:r>
              <a:rPr lang="en-US" dirty="0"/>
              <a:t>Barn Owl or Apple?</a:t>
            </a:r>
          </a:p>
        </p:txBody>
      </p:sp>
      <p:sp>
        <p:nvSpPr>
          <p:cNvPr id="3" name="Footer Placeholder 2">
            <a:extLst>
              <a:ext uri="{FF2B5EF4-FFF2-40B4-BE49-F238E27FC236}">
                <a16:creationId xmlns:a16="http://schemas.microsoft.com/office/drawing/2014/main" id="{62363104-3F7D-48CB-ABE3-8F5538609D19}"/>
              </a:ext>
            </a:extLst>
          </p:cNvPr>
          <p:cNvSpPr>
            <a:spLocks noGrp="1"/>
          </p:cNvSpPr>
          <p:nvPr>
            <p:ph type="ftr" sz="quarter" idx="11"/>
          </p:nvPr>
        </p:nvSpPr>
        <p:spPr/>
        <p:txBody>
          <a:bodyPr/>
          <a:lstStyle/>
          <a:p>
            <a:r>
              <a:rPr lang="en-US"/>
              <a:t>Copyright © 2018-2019 by Mark Reynolds</a:t>
            </a:r>
          </a:p>
        </p:txBody>
      </p:sp>
      <p:pic>
        <p:nvPicPr>
          <p:cNvPr id="8" name="Picture 7" descr="A picture containing indoor, wall, photo&#10;&#10;Description generated with high confidence">
            <a:extLst>
              <a:ext uri="{FF2B5EF4-FFF2-40B4-BE49-F238E27FC236}">
                <a16:creationId xmlns:a16="http://schemas.microsoft.com/office/drawing/2014/main" id="{725EC847-32E5-4F5F-9DE3-898691A98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6000750" cy="6019800"/>
          </a:xfrm>
          <a:prstGeom prst="rect">
            <a:avLst/>
          </a:prstGeom>
        </p:spPr>
      </p:pic>
      <p:pic>
        <p:nvPicPr>
          <p:cNvPr id="6" name="Picture 5">
            <a:extLst>
              <a:ext uri="{FF2B5EF4-FFF2-40B4-BE49-F238E27FC236}">
                <a16:creationId xmlns:a16="http://schemas.microsoft.com/office/drawing/2014/main" id="{20FED3AC-1607-4EB7-8927-80D4B5C68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250" y="865146"/>
            <a:ext cx="6000750" cy="5992854"/>
          </a:xfrm>
          <a:prstGeom prst="rect">
            <a:avLst/>
          </a:prstGeom>
        </p:spPr>
      </p:pic>
      <p:sp>
        <p:nvSpPr>
          <p:cNvPr id="5" name="Date Placeholder 4">
            <a:extLst>
              <a:ext uri="{FF2B5EF4-FFF2-40B4-BE49-F238E27FC236}">
                <a16:creationId xmlns:a16="http://schemas.microsoft.com/office/drawing/2014/main" id="{1C955ABA-11F2-4A69-9169-048259752966}"/>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2BF3488F-9EE4-4588-9961-8AA20404FE4C}"/>
              </a:ext>
            </a:extLst>
          </p:cNvPr>
          <p:cNvSpPr>
            <a:spLocks noGrp="1"/>
          </p:cNvSpPr>
          <p:nvPr>
            <p:ph type="sldNum" sz="quarter" idx="12"/>
          </p:nvPr>
        </p:nvSpPr>
        <p:spPr/>
        <p:txBody>
          <a:bodyPr/>
          <a:lstStyle/>
          <a:p>
            <a:fld id="{30C88ED6-56DE-41D3-B605-8B8A55E527FB}" type="slidenum">
              <a:rPr lang="en-US" smtClean="0"/>
              <a:t>45</a:t>
            </a:fld>
            <a:endParaRPr lang="en-US"/>
          </a:p>
        </p:txBody>
      </p:sp>
    </p:spTree>
    <p:extLst>
      <p:ext uri="{BB962C8B-B14F-4D97-AF65-F5344CB8AC3E}">
        <p14:creationId xmlns:p14="http://schemas.microsoft.com/office/powerpoint/2010/main" val="414080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4B825-F34E-4E62-BBA0-DDA4D55B72DA}"/>
              </a:ext>
            </a:extLst>
          </p:cNvPr>
          <p:cNvSpPr>
            <a:spLocks noGrp="1"/>
          </p:cNvSpPr>
          <p:nvPr>
            <p:ph type="title"/>
          </p:nvPr>
        </p:nvSpPr>
        <p:spPr/>
        <p:txBody>
          <a:bodyPr/>
          <a:lstStyle/>
          <a:p>
            <a:r>
              <a:rPr lang="en-US" dirty="0"/>
              <a:t>Microsoft’s IoT-Edge</a:t>
            </a:r>
          </a:p>
        </p:txBody>
      </p:sp>
      <p:sp>
        <p:nvSpPr>
          <p:cNvPr id="3" name="Footer Placeholder 2">
            <a:extLst>
              <a:ext uri="{FF2B5EF4-FFF2-40B4-BE49-F238E27FC236}">
                <a16:creationId xmlns:a16="http://schemas.microsoft.com/office/drawing/2014/main" id="{69B49322-3132-4040-8BDE-278A4F1B5F5D}"/>
              </a:ext>
            </a:extLst>
          </p:cNvPr>
          <p:cNvSpPr>
            <a:spLocks noGrp="1"/>
          </p:cNvSpPr>
          <p:nvPr>
            <p:ph type="ftr" sz="quarter" idx="11"/>
          </p:nvPr>
        </p:nvSpPr>
        <p:spPr/>
        <p:txBody>
          <a:bodyPr/>
          <a:lstStyle/>
          <a:p>
            <a:r>
              <a:rPr lang="en-US"/>
              <a:t>Copyright © 2018-2019 by Mark Reynolds</a:t>
            </a:r>
          </a:p>
        </p:txBody>
      </p:sp>
      <p:pic>
        <p:nvPicPr>
          <p:cNvPr id="6" name="Picture 5">
            <a:extLst>
              <a:ext uri="{FF2B5EF4-FFF2-40B4-BE49-F238E27FC236}">
                <a16:creationId xmlns:a16="http://schemas.microsoft.com/office/drawing/2014/main" id="{8B0A4541-49EC-4431-A470-A54E470D6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 y="1046787"/>
            <a:ext cx="6670196" cy="4764426"/>
          </a:xfrm>
          <a:prstGeom prst="rect">
            <a:avLst/>
          </a:prstGeom>
        </p:spPr>
      </p:pic>
      <p:sp>
        <p:nvSpPr>
          <p:cNvPr id="7" name="TextBox 6">
            <a:extLst>
              <a:ext uri="{FF2B5EF4-FFF2-40B4-BE49-F238E27FC236}">
                <a16:creationId xmlns:a16="http://schemas.microsoft.com/office/drawing/2014/main" id="{90BA9AB9-8677-441B-85E8-DC7400E090FD}"/>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https://docs.microsoft.com/en-us/azure/iot-edge/quickstart</a:t>
            </a:r>
          </a:p>
        </p:txBody>
      </p:sp>
      <p:sp>
        <p:nvSpPr>
          <p:cNvPr id="8" name="TextBox 7">
            <a:extLst>
              <a:ext uri="{FF2B5EF4-FFF2-40B4-BE49-F238E27FC236}">
                <a16:creationId xmlns:a16="http://schemas.microsoft.com/office/drawing/2014/main" id="{AE55F99C-6785-4D3B-B8B6-1A666AC17447}"/>
              </a:ext>
            </a:extLst>
          </p:cNvPr>
          <p:cNvSpPr txBox="1"/>
          <p:nvPr/>
        </p:nvSpPr>
        <p:spPr>
          <a:xfrm>
            <a:off x="6198433" y="1611443"/>
            <a:ext cx="5582087" cy="1653273"/>
          </a:xfrm>
          <a:prstGeom prst="rect">
            <a:avLst/>
          </a:prstGeom>
          <a:noFill/>
        </p:spPr>
        <p:txBody>
          <a:bodyPr wrap="square" rtlCol="0">
            <a:spAutoFit/>
          </a:bodyPr>
          <a:lstStyle/>
          <a:p>
            <a:pPr marL="342900" indent="-342900">
              <a:lnSpc>
                <a:spcPct val="114000"/>
              </a:lnSpc>
              <a:buFont typeface="+mj-lt"/>
              <a:buAutoNum type="arabicPeriod"/>
            </a:pPr>
            <a:r>
              <a:rPr lang="en-US" dirty="0"/>
              <a:t>Create an IoT Hub.</a:t>
            </a:r>
          </a:p>
          <a:p>
            <a:pPr marL="342900" indent="-342900">
              <a:lnSpc>
                <a:spcPct val="114000"/>
              </a:lnSpc>
              <a:buFont typeface="+mj-lt"/>
              <a:buAutoNum type="arabicPeriod"/>
            </a:pPr>
            <a:r>
              <a:rPr lang="en-US" dirty="0"/>
              <a:t>Register an IoT Edge device to your IoT hub.</a:t>
            </a:r>
          </a:p>
          <a:p>
            <a:pPr marL="342900" indent="-342900">
              <a:lnSpc>
                <a:spcPct val="114000"/>
              </a:lnSpc>
              <a:buFont typeface="+mj-lt"/>
              <a:buAutoNum type="arabicPeriod"/>
            </a:pPr>
            <a:r>
              <a:rPr lang="en-US" dirty="0"/>
              <a:t>Install and start the IoT Edge runtime on your device.</a:t>
            </a:r>
          </a:p>
          <a:p>
            <a:pPr marL="342900" indent="-342900">
              <a:lnSpc>
                <a:spcPct val="114000"/>
              </a:lnSpc>
              <a:buFont typeface="+mj-lt"/>
              <a:buAutoNum type="arabicPeriod"/>
            </a:pPr>
            <a:r>
              <a:rPr lang="en-US" dirty="0"/>
              <a:t>Remotely deploy a module to an IoT Edge device and send telemetry to IoT Hub.</a:t>
            </a:r>
          </a:p>
        </p:txBody>
      </p:sp>
      <p:sp>
        <p:nvSpPr>
          <p:cNvPr id="5" name="Date Placeholder 4">
            <a:extLst>
              <a:ext uri="{FF2B5EF4-FFF2-40B4-BE49-F238E27FC236}">
                <a16:creationId xmlns:a16="http://schemas.microsoft.com/office/drawing/2014/main" id="{301DA779-A4B7-43BB-8EAC-B2C30B3E52A6}"/>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3368AF4B-61DC-4159-B5E7-348CE6C077F4}"/>
              </a:ext>
            </a:extLst>
          </p:cNvPr>
          <p:cNvSpPr>
            <a:spLocks noGrp="1"/>
          </p:cNvSpPr>
          <p:nvPr>
            <p:ph type="sldNum" sz="quarter" idx="12"/>
          </p:nvPr>
        </p:nvSpPr>
        <p:spPr/>
        <p:txBody>
          <a:bodyPr/>
          <a:lstStyle/>
          <a:p>
            <a:fld id="{30C88ED6-56DE-41D3-B605-8B8A55E527FB}" type="slidenum">
              <a:rPr lang="en-US" smtClean="0"/>
              <a:t>46</a:t>
            </a:fld>
            <a:endParaRPr lang="en-US"/>
          </a:p>
        </p:txBody>
      </p:sp>
    </p:spTree>
    <p:extLst>
      <p:ext uri="{BB962C8B-B14F-4D97-AF65-F5344CB8AC3E}">
        <p14:creationId xmlns:p14="http://schemas.microsoft.com/office/powerpoint/2010/main" val="255409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Your Eye on the Prize</a:t>
            </a:r>
          </a:p>
        </p:txBody>
      </p:sp>
      <p:sp>
        <p:nvSpPr>
          <p:cNvPr id="6" name="Footer Placeholder 5"/>
          <p:cNvSpPr>
            <a:spLocks noGrp="1"/>
          </p:cNvSpPr>
          <p:nvPr>
            <p:ph type="ftr" sz="quarter" idx="11"/>
          </p:nvPr>
        </p:nvSpPr>
        <p:spPr/>
        <p:txBody>
          <a:bodyPr/>
          <a:lstStyle/>
          <a:p>
            <a:r>
              <a:rPr lang="en-US"/>
              <a:t>Copyright © 2018-2019 by Mark Reynolds</a:t>
            </a:r>
          </a:p>
        </p:txBody>
      </p:sp>
      <p:graphicFrame>
        <p:nvGraphicFramePr>
          <p:cNvPr id="3" name="Diagram 2"/>
          <p:cNvGraphicFramePr/>
          <p:nvPr>
            <p:extLst/>
          </p:nvPr>
        </p:nvGraphicFramePr>
        <p:xfrm>
          <a:off x="4267200" y="1043190"/>
          <a:ext cx="6400800" cy="5400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2101516" y="2225842"/>
            <a:ext cx="4788568" cy="1938992"/>
          </a:xfrm>
          <a:prstGeom prst="rect">
            <a:avLst/>
          </a:prstGeom>
          <a:noFill/>
        </p:spPr>
        <p:txBody>
          <a:bodyPr wrap="square" rtlCol="0">
            <a:spAutoFit/>
          </a:bodyPr>
          <a:lstStyle/>
          <a:p>
            <a:pPr>
              <a:lnSpc>
                <a:spcPct val="125000"/>
              </a:lnSpc>
            </a:pPr>
            <a:r>
              <a:rPr lang="en-US" sz="2400" b="1" dirty="0"/>
              <a:t>The question is NOT</a:t>
            </a:r>
          </a:p>
          <a:p>
            <a:pPr>
              <a:lnSpc>
                <a:spcPct val="125000"/>
              </a:lnSpc>
            </a:pPr>
            <a:r>
              <a:rPr lang="en-US" sz="2400" b="1" dirty="0"/>
              <a:t>	“How can we … ?”</a:t>
            </a:r>
          </a:p>
          <a:p>
            <a:pPr>
              <a:lnSpc>
                <a:spcPct val="125000"/>
              </a:lnSpc>
            </a:pPr>
            <a:r>
              <a:rPr lang="en-US" sz="2400" b="1" dirty="0"/>
              <a:t>But instead</a:t>
            </a:r>
          </a:p>
          <a:p>
            <a:pPr>
              <a:lnSpc>
                <a:spcPct val="125000"/>
              </a:lnSpc>
            </a:pPr>
            <a:r>
              <a:rPr lang="en-US" sz="2400" b="1" dirty="0"/>
              <a:t>	“What is the objective?”</a:t>
            </a:r>
          </a:p>
        </p:txBody>
      </p:sp>
      <p:sp>
        <p:nvSpPr>
          <p:cNvPr id="5" name="TextBox 4"/>
          <p:cNvSpPr txBox="1"/>
          <p:nvPr/>
        </p:nvSpPr>
        <p:spPr>
          <a:xfrm>
            <a:off x="2101516" y="4164834"/>
            <a:ext cx="4788568" cy="519822"/>
          </a:xfrm>
          <a:prstGeom prst="rect">
            <a:avLst/>
          </a:prstGeom>
          <a:noFill/>
        </p:spPr>
        <p:txBody>
          <a:bodyPr wrap="square" rtlCol="0">
            <a:spAutoFit/>
          </a:bodyPr>
          <a:lstStyle/>
          <a:p>
            <a:pPr>
              <a:lnSpc>
                <a:spcPct val="125000"/>
              </a:lnSpc>
            </a:pPr>
            <a:r>
              <a:rPr lang="en-US" sz="2400" b="1" dirty="0"/>
              <a:t>	( or “Why?” )</a:t>
            </a:r>
          </a:p>
        </p:txBody>
      </p:sp>
      <p:sp>
        <p:nvSpPr>
          <p:cNvPr id="8" name="Date Placeholder 7">
            <a:extLst>
              <a:ext uri="{FF2B5EF4-FFF2-40B4-BE49-F238E27FC236}">
                <a16:creationId xmlns:a16="http://schemas.microsoft.com/office/drawing/2014/main" id="{40CC274D-44F4-4127-9AB3-B166175D3ABF}"/>
              </a:ext>
            </a:extLst>
          </p:cNvPr>
          <p:cNvSpPr>
            <a:spLocks noGrp="1"/>
          </p:cNvSpPr>
          <p:nvPr>
            <p:ph type="dt" sz="half" idx="10"/>
          </p:nvPr>
        </p:nvSpPr>
        <p:spPr/>
        <p:txBody>
          <a:bodyPr/>
          <a:lstStyle/>
          <a:p>
            <a:r>
              <a:rPr lang="en-US"/>
              <a:t>January 10, 2019</a:t>
            </a:r>
          </a:p>
        </p:txBody>
      </p:sp>
      <p:sp>
        <p:nvSpPr>
          <p:cNvPr id="7" name="Slide Number Placeholder 6">
            <a:extLst>
              <a:ext uri="{FF2B5EF4-FFF2-40B4-BE49-F238E27FC236}">
                <a16:creationId xmlns:a16="http://schemas.microsoft.com/office/drawing/2014/main" id="{762E2C2F-82B9-4C76-80F4-7FAE1B8D9A0D}"/>
              </a:ext>
            </a:extLst>
          </p:cNvPr>
          <p:cNvSpPr>
            <a:spLocks noGrp="1"/>
          </p:cNvSpPr>
          <p:nvPr>
            <p:ph type="sldNum" sz="quarter" idx="12"/>
          </p:nvPr>
        </p:nvSpPr>
        <p:spPr/>
        <p:txBody>
          <a:bodyPr/>
          <a:lstStyle/>
          <a:p>
            <a:fld id="{30C88ED6-56DE-41D3-B605-8B8A55E527FB}" type="slidenum">
              <a:rPr lang="en-US" smtClean="0"/>
              <a:t>47</a:t>
            </a:fld>
            <a:endParaRPr lang="en-US"/>
          </a:p>
        </p:txBody>
      </p:sp>
    </p:spTree>
    <p:extLst>
      <p:ext uri="{BB962C8B-B14F-4D97-AF65-F5344CB8AC3E}">
        <p14:creationId xmlns:p14="http://schemas.microsoft.com/office/powerpoint/2010/main" val="2201072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 Keep Your Eye on the Machine</a:t>
            </a:r>
          </a:p>
        </p:txBody>
      </p:sp>
      <p:sp>
        <p:nvSpPr>
          <p:cNvPr id="5" name="Footer Placeholder 4"/>
          <p:cNvSpPr>
            <a:spLocks noGrp="1"/>
          </p:cNvSpPr>
          <p:nvPr>
            <p:ph type="ftr" sz="quarter" idx="11"/>
          </p:nvPr>
        </p:nvSpPr>
        <p:spPr/>
        <p:txBody>
          <a:bodyPr/>
          <a:lstStyle/>
          <a:p>
            <a:r>
              <a:rPr lang="en-US"/>
              <a:t>Copyright © 2018-2019 by Mark Reynolds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388" y="1610592"/>
            <a:ext cx="8602387" cy="3688772"/>
          </a:xfrm>
          <a:prstGeom prst="rect">
            <a:avLst/>
          </a:prstGeom>
        </p:spPr>
      </p:pic>
      <p:sp>
        <p:nvSpPr>
          <p:cNvPr id="4" name="TextBox 3">
            <a:extLst>
              <a:ext uri="{FF2B5EF4-FFF2-40B4-BE49-F238E27FC236}">
                <a16:creationId xmlns:a16="http://schemas.microsoft.com/office/drawing/2014/main" id="{CE3AA977-C0AD-4A19-8091-65BBE6C82189}"/>
              </a:ext>
            </a:extLst>
          </p:cNvPr>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https://blogs.wsj.com/tech-europe/2011/04/26/for-sale-the-making-of-a-fly-only-23698655-93-plus-3-99-shipping/ </a:t>
            </a:r>
          </a:p>
        </p:txBody>
      </p:sp>
      <p:sp>
        <p:nvSpPr>
          <p:cNvPr id="7" name="Date Placeholder 6">
            <a:extLst>
              <a:ext uri="{FF2B5EF4-FFF2-40B4-BE49-F238E27FC236}">
                <a16:creationId xmlns:a16="http://schemas.microsoft.com/office/drawing/2014/main" id="{32BC30E1-B843-469F-A62C-78681EBB6A97}"/>
              </a:ext>
            </a:extLst>
          </p:cNvPr>
          <p:cNvSpPr>
            <a:spLocks noGrp="1"/>
          </p:cNvSpPr>
          <p:nvPr>
            <p:ph type="dt" sz="half" idx="10"/>
          </p:nvPr>
        </p:nvSpPr>
        <p:spPr/>
        <p:txBody>
          <a:bodyPr/>
          <a:lstStyle/>
          <a:p>
            <a:r>
              <a:rPr lang="en-US"/>
              <a:t>January 10, 2019</a:t>
            </a:r>
          </a:p>
        </p:txBody>
      </p:sp>
      <p:sp>
        <p:nvSpPr>
          <p:cNvPr id="6" name="Slide Number Placeholder 5">
            <a:extLst>
              <a:ext uri="{FF2B5EF4-FFF2-40B4-BE49-F238E27FC236}">
                <a16:creationId xmlns:a16="http://schemas.microsoft.com/office/drawing/2014/main" id="{C2AC6AA8-2CC7-4831-A1A7-8B3C6751EB6C}"/>
              </a:ext>
            </a:extLst>
          </p:cNvPr>
          <p:cNvSpPr>
            <a:spLocks noGrp="1"/>
          </p:cNvSpPr>
          <p:nvPr>
            <p:ph type="sldNum" sz="quarter" idx="12"/>
          </p:nvPr>
        </p:nvSpPr>
        <p:spPr/>
        <p:txBody>
          <a:bodyPr/>
          <a:lstStyle/>
          <a:p>
            <a:fld id="{30C88ED6-56DE-41D3-B605-8B8A55E527FB}" type="slidenum">
              <a:rPr lang="en-US" smtClean="0"/>
              <a:t>48</a:t>
            </a:fld>
            <a:endParaRPr lang="en-US"/>
          </a:p>
        </p:txBody>
      </p:sp>
    </p:spTree>
    <p:extLst>
      <p:ext uri="{BB962C8B-B14F-4D97-AF65-F5344CB8AC3E}">
        <p14:creationId xmlns:p14="http://schemas.microsoft.com/office/powerpoint/2010/main" val="2398344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8A1F-5C9F-4073-8DD2-9B2D4D6B9342}"/>
              </a:ext>
            </a:extLst>
          </p:cNvPr>
          <p:cNvSpPr>
            <a:spLocks noGrp="1"/>
          </p:cNvSpPr>
          <p:nvPr>
            <p:ph type="title"/>
          </p:nvPr>
        </p:nvSpPr>
        <p:spPr/>
        <p:txBody>
          <a:bodyPr/>
          <a:lstStyle/>
          <a:p>
            <a:r>
              <a:rPr lang="en-US" dirty="0"/>
              <a:t>Important URLs</a:t>
            </a:r>
          </a:p>
        </p:txBody>
      </p:sp>
      <p:sp>
        <p:nvSpPr>
          <p:cNvPr id="5" name="Content Placeholder 4">
            <a:extLst>
              <a:ext uri="{FF2B5EF4-FFF2-40B4-BE49-F238E27FC236}">
                <a16:creationId xmlns:a16="http://schemas.microsoft.com/office/drawing/2014/main" id="{711921E5-574A-4CDF-9E5C-2E5B14F69A20}"/>
              </a:ext>
            </a:extLst>
          </p:cNvPr>
          <p:cNvSpPr>
            <a:spLocks noGrp="1"/>
          </p:cNvSpPr>
          <p:nvPr>
            <p:ph idx="1"/>
          </p:nvPr>
        </p:nvSpPr>
        <p:spPr/>
        <p:txBody>
          <a:bodyPr/>
          <a:lstStyle/>
          <a:p>
            <a:r>
              <a:rPr lang="en-US" dirty="0"/>
              <a:t>https://studio.azureml.net/</a:t>
            </a:r>
          </a:p>
          <a:p>
            <a:r>
              <a:rPr lang="en-US" dirty="0"/>
              <a:t>https://docs.microsoft.com/en-us/azure/machine-learning/</a:t>
            </a:r>
          </a:p>
          <a:p>
            <a:r>
              <a:rPr lang="en-US" dirty="0"/>
              <a:t>https://docs.microsoft.com/en-us/azure/machine-learning/studio/</a:t>
            </a:r>
          </a:p>
          <a:p>
            <a:r>
              <a:rPr lang="en-US" dirty="0"/>
              <a:t>https://gallery.azure.ai/browse</a:t>
            </a:r>
          </a:p>
          <a:p>
            <a:r>
              <a:rPr lang="en-US" dirty="0"/>
              <a:t>https://portal.azure.com/</a:t>
            </a:r>
          </a:p>
          <a:p>
            <a:r>
              <a:rPr lang="en-US" dirty="0"/>
              <a:t>https://azure.microsoft.com/en-us/</a:t>
            </a:r>
          </a:p>
          <a:p>
            <a:r>
              <a:rPr lang="en-US" dirty="0"/>
              <a:t>https://azure.microsoft.com/en-us/solutions/</a:t>
            </a:r>
          </a:p>
          <a:p>
            <a:r>
              <a:rPr lang="en-US" dirty="0"/>
              <a:t>https://docs.microsoft.com/en-us/azure/iot-edge/</a:t>
            </a:r>
          </a:p>
        </p:txBody>
      </p:sp>
      <p:sp>
        <p:nvSpPr>
          <p:cNvPr id="3" name="Footer Placeholder 2">
            <a:extLst>
              <a:ext uri="{FF2B5EF4-FFF2-40B4-BE49-F238E27FC236}">
                <a16:creationId xmlns:a16="http://schemas.microsoft.com/office/drawing/2014/main" id="{6078090F-14CB-4F34-9798-7E7007452925}"/>
              </a:ext>
            </a:extLst>
          </p:cNvPr>
          <p:cNvSpPr>
            <a:spLocks noGrp="1"/>
          </p:cNvSpPr>
          <p:nvPr>
            <p:ph type="ftr" sz="quarter" idx="11"/>
          </p:nvPr>
        </p:nvSpPr>
        <p:spPr/>
        <p:txBody>
          <a:bodyPr/>
          <a:lstStyle/>
          <a:p>
            <a:r>
              <a:rPr lang="en-US"/>
              <a:t>Copyright © 2018-2019 by Mark Reynolds</a:t>
            </a:r>
          </a:p>
        </p:txBody>
      </p:sp>
      <p:sp>
        <p:nvSpPr>
          <p:cNvPr id="6" name="Date Placeholder 5">
            <a:extLst>
              <a:ext uri="{FF2B5EF4-FFF2-40B4-BE49-F238E27FC236}">
                <a16:creationId xmlns:a16="http://schemas.microsoft.com/office/drawing/2014/main" id="{EBBC6B1F-937E-4B29-8EAB-67E34C2B2C06}"/>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6865ECF8-E830-4F38-9755-CE06848E3A03}"/>
              </a:ext>
            </a:extLst>
          </p:cNvPr>
          <p:cNvSpPr>
            <a:spLocks noGrp="1"/>
          </p:cNvSpPr>
          <p:nvPr>
            <p:ph type="sldNum" sz="quarter" idx="12"/>
          </p:nvPr>
        </p:nvSpPr>
        <p:spPr/>
        <p:txBody>
          <a:bodyPr/>
          <a:lstStyle/>
          <a:p>
            <a:fld id="{30C88ED6-56DE-41D3-B605-8B8A55E527FB}" type="slidenum">
              <a:rPr lang="en-US" smtClean="0"/>
              <a:t>49</a:t>
            </a:fld>
            <a:endParaRPr lang="en-US"/>
          </a:p>
        </p:txBody>
      </p:sp>
    </p:spTree>
    <p:extLst>
      <p:ext uri="{BB962C8B-B14F-4D97-AF65-F5344CB8AC3E}">
        <p14:creationId xmlns:p14="http://schemas.microsoft.com/office/powerpoint/2010/main" val="3485713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Shifting Computing Paradigm</a:t>
            </a:r>
          </a:p>
        </p:txBody>
      </p:sp>
      <p:sp>
        <p:nvSpPr>
          <p:cNvPr id="3" name="Footer Placeholder 2"/>
          <p:cNvSpPr>
            <a:spLocks noGrp="1"/>
          </p:cNvSpPr>
          <p:nvPr>
            <p:ph type="ftr" sz="quarter" idx="11"/>
          </p:nvPr>
        </p:nvSpPr>
        <p:spPr/>
        <p:txBody>
          <a:bodyPr/>
          <a:lstStyle/>
          <a:p>
            <a:r>
              <a:rPr lang="en-US"/>
              <a:t>Copyright © 2018-2019 by Mark Reynolds</a:t>
            </a:r>
          </a:p>
        </p:txBody>
      </p:sp>
      <p:graphicFrame>
        <p:nvGraphicFramePr>
          <p:cNvPr id="51" name="Diagram 50"/>
          <p:cNvGraphicFramePr/>
          <p:nvPr>
            <p:extLst/>
          </p:nvPr>
        </p:nvGraphicFramePr>
        <p:xfrm>
          <a:off x="1032335" y="3742457"/>
          <a:ext cx="8157385" cy="2685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 name="TextBox 53"/>
          <p:cNvSpPr txBox="1"/>
          <p:nvPr/>
        </p:nvSpPr>
        <p:spPr>
          <a:xfrm>
            <a:off x="7199550" y="3044694"/>
            <a:ext cx="2164466" cy="584775"/>
          </a:xfrm>
          <a:prstGeom prst="rect">
            <a:avLst/>
          </a:prstGeom>
          <a:noFill/>
        </p:spPr>
        <p:txBody>
          <a:bodyPr wrap="square" rtlCol="0">
            <a:spAutoFit/>
          </a:bodyPr>
          <a:lstStyle/>
          <a:p>
            <a:pPr algn="ctr"/>
            <a:r>
              <a:rPr lang="en-US" sz="3200" b="1" dirty="0" err="1">
                <a:solidFill>
                  <a:schemeClr val="accent1">
                    <a:lumMod val="75000"/>
                  </a:schemeClr>
                </a:solidFill>
              </a:rPr>
              <a:t>eScience</a:t>
            </a:r>
            <a:endParaRPr lang="en-US" sz="3200" b="1" dirty="0">
              <a:solidFill>
                <a:schemeClr val="accent1">
                  <a:lumMod val="75000"/>
                </a:schemeClr>
              </a:solidFill>
            </a:endParaRPr>
          </a:p>
        </p:txBody>
      </p:sp>
      <p:sp>
        <p:nvSpPr>
          <p:cNvPr id="56" name="TextBox 55"/>
          <p:cNvSpPr txBox="1"/>
          <p:nvPr/>
        </p:nvSpPr>
        <p:spPr>
          <a:xfrm>
            <a:off x="350747" y="1553581"/>
            <a:ext cx="4405349" cy="584775"/>
          </a:xfrm>
          <a:prstGeom prst="rect">
            <a:avLst/>
          </a:prstGeom>
          <a:noFill/>
        </p:spPr>
        <p:txBody>
          <a:bodyPr wrap="square" rtlCol="0">
            <a:spAutoFit/>
          </a:bodyPr>
          <a:lstStyle/>
          <a:p>
            <a:pPr algn="ctr"/>
            <a:r>
              <a:rPr lang="en-US" sz="3200" b="1" dirty="0">
                <a:solidFill>
                  <a:schemeClr val="accent1">
                    <a:lumMod val="75000"/>
                  </a:schemeClr>
                </a:solidFill>
              </a:rPr>
              <a:t>Traditional Science</a:t>
            </a:r>
          </a:p>
        </p:txBody>
      </p:sp>
      <p:graphicFrame>
        <p:nvGraphicFramePr>
          <p:cNvPr id="20" name="Diagram 19"/>
          <p:cNvGraphicFramePr/>
          <p:nvPr>
            <p:extLst/>
          </p:nvPr>
        </p:nvGraphicFramePr>
        <p:xfrm>
          <a:off x="807946" y="1772986"/>
          <a:ext cx="9144000" cy="11957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1" name="Group 20"/>
          <p:cNvGrpSpPr/>
          <p:nvPr/>
        </p:nvGrpSpPr>
        <p:grpSpPr>
          <a:xfrm>
            <a:off x="734795" y="2423189"/>
            <a:ext cx="8369949" cy="1450777"/>
            <a:chOff x="384048" y="2433863"/>
            <a:chExt cx="8369949" cy="1450777"/>
          </a:xfrm>
        </p:grpSpPr>
        <p:sp>
          <p:nvSpPr>
            <p:cNvPr id="22" name="TextBox 21"/>
            <p:cNvSpPr txBox="1"/>
            <p:nvPr/>
          </p:nvSpPr>
          <p:spPr>
            <a:xfrm>
              <a:off x="384048" y="3576863"/>
              <a:ext cx="2240280" cy="307777"/>
            </a:xfrm>
            <a:prstGeom prst="rect">
              <a:avLst/>
            </a:prstGeom>
            <a:solidFill>
              <a:srgbClr val="4E80BB"/>
            </a:solidFill>
            <a:ln w="19050">
              <a:solidFill>
                <a:schemeClr val="bg1"/>
              </a:solidFill>
            </a:ln>
            <a:scene3d>
              <a:camera prst="orthographicFront">
                <a:rot lat="0" lon="0" rev="600000"/>
              </a:camera>
              <a:lightRig rig="threePt" dir="t"/>
            </a:scene3d>
            <a:sp3d prstMaterial="matte">
              <a:bevelT w="165100" prst="coolSlant"/>
            </a:sp3d>
          </p:spPr>
          <p:txBody>
            <a:bodyPr wrap="square" rtlCol="0" anchor="ctr">
              <a:spAutoFit/>
            </a:bodyPr>
            <a:lstStyle/>
            <a:p>
              <a:pPr algn="ctr"/>
              <a:r>
                <a:rPr lang="en-US" sz="1400" b="1" dirty="0">
                  <a:solidFill>
                    <a:schemeClr val="bg1"/>
                  </a:solidFill>
                  <a:latin typeface="Tahoma" panose="020B0604030504040204" pitchFamily="34" charset="0"/>
                  <a:ea typeface="Tahoma" panose="020B0604030504040204" pitchFamily="34" charset="0"/>
                  <a:cs typeface="Tahoma" panose="020B0604030504040204" pitchFamily="34" charset="0"/>
                </a:rPr>
                <a:t>1000s Years</a:t>
              </a:r>
            </a:p>
          </p:txBody>
        </p:sp>
        <p:sp>
          <p:nvSpPr>
            <p:cNvPr id="23" name="TextBox 22"/>
            <p:cNvSpPr txBox="1"/>
            <p:nvPr/>
          </p:nvSpPr>
          <p:spPr>
            <a:xfrm>
              <a:off x="2863869" y="3147095"/>
              <a:ext cx="2011680" cy="307777"/>
            </a:xfrm>
            <a:prstGeom prst="rect">
              <a:avLst/>
            </a:prstGeom>
            <a:solidFill>
              <a:srgbClr val="4E80BB"/>
            </a:solidFill>
            <a:ln w="19050">
              <a:solidFill>
                <a:schemeClr val="bg1"/>
              </a:solidFill>
            </a:ln>
            <a:scene3d>
              <a:camera prst="orthographicFront">
                <a:rot lat="0" lon="0" rev="600000"/>
              </a:camera>
              <a:lightRig rig="threePt" dir="t"/>
            </a:scene3d>
            <a:sp3d prstMaterial="matte">
              <a:bevelT w="165100" prst="coolSlant"/>
            </a:sp3d>
          </p:spPr>
          <p:txBody>
            <a:bodyPr wrap="square" rtlCol="0" anchor="ctr">
              <a:spAutoFit/>
            </a:bodyPr>
            <a:lstStyle/>
            <a:p>
              <a:pPr algn="ctr"/>
              <a:r>
                <a:rPr lang="en-US" sz="1400" b="1" dirty="0">
                  <a:solidFill>
                    <a:schemeClr val="bg1"/>
                  </a:solidFill>
                  <a:latin typeface="Tahoma" panose="020B0604030504040204" pitchFamily="34" charset="0"/>
                  <a:ea typeface="Tahoma" panose="020B0604030504040204" pitchFamily="34" charset="0"/>
                  <a:cs typeface="Tahoma" panose="020B0604030504040204" pitchFamily="34" charset="0"/>
                </a:rPr>
                <a:t>100s Years</a:t>
              </a:r>
            </a:p>
          </p:txBody>
        </p:sp>
        <p:sp>
          <p:nvSpPr>
            <p:cNvPr id="24" name="TextBox 23"/>
            <p:cNvSpPr txBox="1"/>
            <p:nvPr/>
          </p:nvSpPr>
          <p:spPr>
            <a:xfrm>
              <a:off x="5047488" y="2781335"/>
              <a:ext cx="1828800" cy="307777"/>
            </a:xfrm>
            <a:prstGeom prst="rect">
              <a:avLst/>
            </a:prstGeom>
            <a:solidFill>
              <a:srgbClr val="4E80BB"/>
            </a:solidFill>
            <a:ln w="19050">
              <a:solidFill>
                <a:schemeClr val="bg1"/>
              </a:solidFill>
            </a:ln>
            <a:scene3d>
              <a:camera prst="orthographicFront">
                <a:rot lat="0" lon="0" rev="600000"/>
              </a:camera>
              <a:lightRig rig="threePt" dir="t"/>
            </a:scene3d>
            <a:sp3d prstMaterial="matte">
              <a:bevelT w="165100" prst="coolSlant"/>
            </a:sp3d>
          </p:spPr>
          <p:txBody>
            <a:bodyPr wrap="square" rtlCol="0" anchor="ctr">
              <a:spAutoFit/>
            </a:bodyPr>
            <a:lstStyle/>
            <a:p>
              <a:pPr algn="ctr"/>
              <a:r>
                <a:rPr lang="en-US" sz="1400" b="1" dirty="0">
                  <a:solidFill>
                    <a:schemeClr val="bg1"/>
                  </a:solidFill>
                  <a:latin typeface="Tahoma" panose="020B0604030504040204" pitchFamily="34" charset="0"/>
                  <a:ea typeface="Tahoma" panose="020B0604030504040204" pitchFamily="34" charset="0"/>
                  <a:cs typeface="Tahoma" panose="020B0604030504040204" pitchFamily="34" charset="0"/>
                </a:rPr>
                <a:t>10s Years</a:t>
              </a:r>
            </a:p>
          </p:txBody>
        </p:sp>
        <p:sp>
          <p:nvSpPr>
            <p:cNvPr id="25" name="TextBox 24"/>
            <p:cNvSpPr txBox="1"/>
            <p:nvPr/>
          </p:nvSpPr>
          <p:spPr>
            <a:xfrm>
              <a:off x="7108077" y="2433863"/>
              <a:ext cx="1645920" cy="307777"/>
            </a:xfrm>
            <a:prstGeom prst="rect">
              <a:avLst/>
            </a:prstGeom>
            <a:solidFill>
              <a:srgbClr val="4E80BB"/>
            </a:solidFill>
            <a:ln w="19050">
              <a:solidFill>
                <a:schemeClr val="bg1"/>
              </a:solidFill>
            </a:ln>
            <a:scene3d>
              <a:camera prst="orthographicFront">
                <a:rot lat="0" lon="0" rev="600000"/>
              </a:camera>
              <a:lightRig rig="threePt" dir="t"/>
            </a:scene3d>
            <a:sp3d prstMaterial="matte">
              <a:bevelT w="165100" prst="coolSlant"/>
            </a:sp3d>
          </p:spPr>
          <p:txBody>
            <a:bodyPr wrap="square" rtlCol="0" anchor="ctr">
              <a:spAutoFit/>
            </a:bodyPr>
            <a:lstStyle/>
            <a:p>
              <a:pPr algn="ctr"/>
              <a:r>
                <a:rPr lang="en-US" sz="1400" b="1" dirty="0">
                  <a:solidFill>
                    <a:schemeClr val="bg1"/>
                  </a:solidFill>
                  <a:latin typeface="Tahoma" panose="020B0604030504040204" pitchFamily="34" charset="0"/>
                  <a:ea typeface="Tahoma" panose="020B0604030504040204" pitchFamily="34" charset="0"/>
                  <a:cs typeface="Tahoma" panose="020B0604030504040204" pitchFamily="34" charset="0"/>
                </a:rPr>
                <a:t>Years</a:t>
              </a:r>
            </a:p>
          </p:txBody>
        </p:sp>
      </p:grpSp>
      <p:sp>
        <p:nvSpPr>
          <p:cNvPr id="53" name="Rounded Rectangle 52"/>
          <p:cNvSpPr/>
          <p:nvPr/>
        </p:nvSpPr>
        <p:spPr>
          <a:xfrm>
            <a:off x="7227034" y="1123645"/>
            <a:ext cx="2184145" cy="26497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a:off x="451330" y="1123644"/>
            <a:ext cx="6701058" cy="26497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515847" y="749735"/>
            <a:ext cx="1588897"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2017</a:t>
            </a:r>
          </a:p>
        </p:txBody>
      </p:sp>
      <p:sp>
        <p:nvSpPr>
          <p:cNvPr id="18" name="TextBox 17">
            <a:extLst>
              <a:ext uri="{FF2B5EF4-FFF2-40B4-BE49-F238E27FC236}">
                <a16:creationId xmlns:a16="http://schemas.microsoft.com/office/drawing/2014/main" id="{5C2F5570-4F14-4A4E-AA35-BF5070E1CB03}"/>
              </a:ext>
            </a:extLst>
          </p:cNvPr>
          <p:cNvSpPr txBox="1"/>
          <p:nvPr/>
        </p:nvSpPr>
        <p:spPr>
          <a:xfrm>
            <a:off x="228600" y="6196950"/>
            <a:ext cx="8961120" cy="230832"/>
          </a:xfrm>
          <a:prstGeom prst="rect">
            <a:avLst/>
          </a:prstGeom>
          <a:noFill/>
        </p:spPr>
        <p:txBody>
          <a:bodyPr wrap="square" rtlCol="0">
            <a:spAutoFit/>
          </a:bodyPr>
          <a:lstStyle/>
          <a:p>
            <a:pPr>
              <a:tabLst>
                <a:tab pos="682625" algn="l"/>
              </a:tabLst>
            </a:pPr>
            <a:r>
              <a:rPr lang="en-US" sz="900" dirty="0"/>
              <a:t>Source:	Mark Reynolds, compilation</a:t>
            </a:r>
          </a:p>
        </p:txBody>
      </p:sp>
      <p:sp>
        <p:nvSpPr>
          <p:cNvPr id="26" name="Rectangle 25">
            <a:extLst>
              <a:ext uri="{FF2B5EF4-FFF2-40B4-BE49-F238E27FC236}">
                <a16:creationId xmlns:a16="http://schemas.microsoft.com/office/drawing/2014/main" id="{48ECAB3E-3C5D-456F-B218-E0AC57D6083B}"/>
              </a:ext>
            </a:extLst>
          </p:cNvPr>
          <p:cNvSpPr/>
          <p:nvPr/>
        </p:nvSpPr>
        <p:spPr>
          <a:xfrm>
            <a:off x="9869396" y="749735"/>
            <a:ext cx="1588897"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2019</a:t>
            </a:r>
          </a:p>
        </p:txBody>
      </p:sp>
      <p:pic>
        <p:nvPicPr>
          <p:cNvPr id="6" name="Picture 5">
            <a:extLst>
              <a:ext uri="{FF2B5EF4-FFF2-40B4-BE49-F238E27FC236}">
                <a16:creationId xmlns:a16="http://schemas.microsoft.com/office/drawing/2014/main" id="{313F1346-8681-4EF3-A19F-1FAA856C02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27815" y="1579063"/>
            <a:ext cx="2213438" cy="1987126"/>
          </a:xfrm>
          <a:prstGeom prst="rect">
            <a:avLst/>
          </a:prstGeom>
        </p:spPr>
      </p:pic>
      <p:pic>
        <p:nvPicPr>
          <p:cNvPr id="1026" name="Picture 2" descr="C:\Users\mark\AppData\Local\Temp\SNAGHTML4485cb3.PNG">
            <a:extLst>
              <a:ext uri="{FF2B5EF4-FFF2-40B4-BE49-F238E27FC236}">
                <a16:creationId xmlns:a16="http://schemas.microsoft.com/office/drawing/2014/main" id="{C744DC04-4A28-4C9B-9E2C-2D8CE5347CE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08410" y="3502465"/>
            <a:ext cx="2132843" cy="541811"/>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EE4487A2-051D-41CE-8972-651B84F0E361}"/>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C1750126-3482-4676-87FC-DF835A82576E}"/>
              </a:ext>
            </a:extLst>
          </p:cNvPr>
          <p:cNvSpPr>
            <a:spLocks noGrp="1"/>
          </p:cNvSpPr>
          <p:nvPr>
            <p:ph type="sldNum" sz="quarter" idx="12"/>
          </p:nvPr>
        </p:nvSpPr>
        <p:spPr/>
        <p:txBody>
          <a:bodyPr/>
          <a:lstStyle/>
          <a:p>
            <a:fld id="{30C88ED6-56DE-41D3-B605-8B8A55E527FB}" type="slidenum">
              <a:rPr lang="en-US" smtClean="0"/>
              <a:t>5</a:t>
            </a:fld>
            <a:endParaRPr lang="en-US"/>
          </a:p>
        </p:txBody>
      </p:sp>
    </p:spTree>
    <p:extLst>
      <p:ext uri="{BB962C8B-B14F-4D97-AF65-F5344CB8AC3E}">
        <p14:creationId xmlns:p14="http://schemas.microsoft.com/office/powerpoint/2010/main" val="3363213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 grpId="0">
        <p:bldAsOne/>
      </p:bldGraphic>
      <p:bldP spid="54" grpId="0"/>
      <p:bldP spid="56" grpId="0"/>
      <p:bldP spid="53" grpId="0" animBg="1"/>
      <p:bldP spid="55" grpId="0" animBg="1"/>
      <p:bldP spid="15"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a:latin typeface="+mn-lt"/>
              </a:rPr>
              <a:t>Mark Reynolds</a:t>
            </a:r>
          </a:p>
        </p:txBody>
      </p:sp>
      <p:sp>
        <p:nvSpPr>
          <p:cNvPr id="6" name="Content Placeholder 5"/>
          <p:cNvSpPr>
            <a:spLocks noGrp="1"/>
          </p:cNvSpPr>
          <p:nvPr>
            <p:ph sz="half" idx="1"/>
          </p:nvPr>
        </p:nvSpPr>
        <p:spPr>
          <a:xfrm>
            <a:off x="4066560" y="1072115"/>
            <a:ext cx="4038600" cy="4846320"/>
          </a:xfrm>
        </p:spPr>
        <p:txBody>
          <a:bodyPr>
            <a:normAutofit lnSpcReduction="10000"/>
          </a:bodyPr>
          <a:lstStyle/>
          <a:p>
            <a:pPr>
              <a:buNone/>
            </a:pPr>
            <a:r>
              <a:rPr lang="en-US" dirty="0">
                <a:solidFill>
                  <a:schemeClr val="tx1">
                    <a:lumMod val="85000"/>
                    <a:lumOff val="15000"/>
                  </a:schemeClr>
                </a:solidFill>
              </a:rPr>
              <a:t>Mark Reynolds Vitae</a:t>
            </a:r>
          </a:p>
          <a:p>
            <a:r>
              <a:rPr lang="en-US" sz="2000" dirty="0">
                <a:solidFill>
                  <a:schemeClr val="tx1">
                    <a:lumMod val="85000"/>
                    <a:lumOff val="15000"/>
                  </a:schemeClr>
                </a:solidFill>
              </a:rPr>
              <a:t>TBD</a:t>
            </a:r>
          </a:p>
          <a:p>
            <a:r>
              <a:rPr lang="en-US" sz="2000" dirty="0">
                <a:solidFill>
                  <a:schemeClr val="tx1">
                    <a:lumMod val="85000"/>
                    <a:lumOff val="15000"/>
                  </a:schemeClr>
                </a:solidFill>
              </a:rPr>
              <a:t>Southwestern Energy</a:t>
            </a:r>
          </a:p>
          <a:p>
            <a:r>
              <a:rPr lang="en-US" sz="2000" dirty="0">
                <a:solidFill>
                  <a:schemeClr val="tx1">
                    <a:lumMod val="85000"/>
                    <a:lumOff val="15000"/>
                  </a:schemeClr>
                </a:solidFill>
              </a:rPr>
              <a:t>Lone Star College</a:t>
            </a:r>
          </a:p>
          <a:p>
            <a:r>
              <a:rPr lang="en-US" sz="2000" dirty="0">
                <a:solidFill>
                  <a:schemeClr val="tx1">
                    <a:lumMod val="85000"/>
                    <a:lumOff val="15000"/>
                  </a:schemeClr>
                </a:solidFill>
              </a:rPr>
              <a:t>Intent Driven Designs</a:t>
            </a:r>
          </a:p>
          <a:p>
            <a:r>
              <a:rPr lang="en-US" sz="2000" dirty="0">
                <a:solidFill>
                  <a:schemeClr val="tx1">
                    <a:lumMod val="85000"/>
                    <a:lumOff val="15000"/>
                  </a:schemeClr>
                </a:solidFill>
              </a:rPr>
              <a:t>Scan Systems</a:t>
            </a:r>
          </a:p>
          <a:p>
            <a:r>
              <a:rPr lang="en-US" sz="2000" dirty="0">
                <a:solidFill>
                  <a:schemeClr val="tx1">
                    <a:lumMod val="85000"/>
                    <a:lumOff val="15000"/>
                  </a:schemeClr>
                </a:solidFill>
              </a:rPr>
              <a:t>Sikorsky Aircraft</a:t>
            </a:r>
          </a:p>
          <a:p>
            <a:r>
              <a:rPr lang="en-US" sz="2000" dirty="0">
                <a:solidFill>
                  <a:schemeClr val="tx1">
                    <a:lumMod val="85000"/>
                    <a:lumOff val="15000"/>
                  </a:schemeClr>
                </a:solidFill>
              </a:rPr>
              <a:t>General Dynamics</a:t>
            </a:r>
          </a:p>
        </p:txBody>
      </p:sp>
      <p:sp>
        <p:nvSpPr>
          <p:cNvPr id="8" name="Content Placeholder 7"/>
          <p:cNvSpPr>
            <a:spLocks noGrp="1"/>
          </p:cNvSpPr>
          <p:nvPr>
            <p:ph sz="half" idx="2"/>
          </p:nvPr>
        </p:nvSpPr>
        <p:spPr>
          <a:xfrm>
            <a:off x="4066560" y="4043210"/>
            <a:ext cx="6044284" cy="1875225"/>
          </a:xfrm>
        </p:spPr>
        <p:txBody>
          <a:bodyPr>
            <a:normAutofit lnSpcReduction="10000"/>
          </a:bodyPr>
          <a:lstStyle/>
          <a:p>
            <a:endParaRPr lang="en-US" dirty="0"/>
          </a:p>
          <a:p>
            <a:pPr marL="0" indent="0">
              <a:buNone/>
            </a:pPr>
            <a:r>
              <a:rPr lang="en-US" sz="1800" dirty="0">
                <a:solidFill>
                  <a:schemeClr val="tx1">
                    <a:lumMod val="85000"/>
                    <a:lumOff val="15000"/>
                  </a:schemeClr>
                </a:solidFill>
              </a:rPr>
              <a:t>Personal Email</a:t>
            </a:r>
            <a:r>
              <a:rPr lang="en-US" sz="1800" dirty="0"/>
              <a:t>: </a:t>
            </a:r>
            <a:r>
              <a:rPr lang="en-US" sz="1800" dirty="0" err="1">
                <a:hlinkClick r:id="rId3"/>
              </a:rPr>
              <a:t>mark@DataDriven.Energy</a:t>
            </a:r>
            <a:r>
              <a:rPr lang="en-US" sz="1800" dirty="0"/>
              <a:t> </a:t>
            </a:r>
            <a:endParaRPr lang="en-US" sz="1800" dirty="0">
              <a:solidFill>
                <a:schemeClr val="tx1">
                  <a:lumMod val="85000"/>
                  <a:lumOff val="15000"/>
                </a:schemeClr>
              </a:solidFill>
            </a:endParaRPr>
          </a:p>
          <a:p>
            <a:pPr marL="0" indent="0">
              <a:buNone/>
            </a:pPr>
            <a:r>
              <a:rPr lang="en-US" sz="1800" dirty="0" err="1">
                <a:solidFill>
                  <a:schemeClr val="tx1">
                    <a:lumMod val="85000"/>
                    <a:lumOff val="15000"/>
                  </a:schemeClr>
                </a:solidFill>
              </a:rPr>
              <a:t>Linkedin</a:t>
            </a:r>
            <a:r>
              <a:rPr lang="en-US" sz="1800" dirty="0">
                <a:solidFill>
                  <a:schemeClr val="tx1">
                    <a:lumMod val="85000"/>
                    <a:lumOff val="15000"/>
                  </a:schemeClr>
                </a:solidFill>
              </a:rPr>
              <a:t>: </a:t>
            </a:r>
            <a:r>
              <a:rPr lang="en-US" sz="1800" dirty="0">
                <a:solidFill>
                  <a:schemeClr val="tx1">
                    <a:lumMod val="85000"/>
                    <a:lumOff val="15000"/>
                  </a:schemeClr>
                </a:solidFill>
                <a:hlinkClick r:id="rId4"/>
              </a:rPr>
              <a:t>www.linkedin.com/in/ProfReynolds</a:t>
            </a:r>
            <a:endParaRPr lang="en-US" sz="1800" dirty="0">
              <a:solidFill>
                <a:schemeClr val="tx1">
                  <a:lumMod val="85000"/>
                  <a:lumOff val="15000"/>
                </a:schemeClr>
              </a:solidFill>
            </a:endParaRPr>
          </a:p>
          <a:p>
            <a:pPr marL="0" indent="0">
              <a:buNone/>
            </a:pPr>
            <a:r>
              <a:rPr lang="en-US" sz="1800" dirty="0">
                <a:solidFill>
                  <a:schemeClr val="tx1">
                    <a:lumMod val="85000"/>
                    <a:lumOff val="15000"/>
                  </a:schemeClr>
                </a:solidFill>
              </a:rPr>
              <a:t>Twitter: @</a:t>
            </a:r>
            <a:r>
              <a:rPr lang="en-US" sz="1800" dirty="0" err="1">
                <a:solidFill>
                  <a:schemeClr val="tx1">
                    <a:lumMod val="85000"/>
                    <a:lumOff val="15000"/>
                  </a:schemeClr>
                </a:solidFill>
              </a:rPr>
              <a:t>Prof_Reynolds</a:t>
            </a:r>
            <a:endParaRPr lang="en-US" sz="1800" dirty="0">
              <a:solidFill>
                <a:schemeClr val="tx1">
                  <a:lumMod val="85000"/>
                  <a:lumOff val="15000"/>
                </a:schemeClr>
              </a:solidFill>
            </a:endParaRPr>
          </a:p>
          <a:p>
            <a:pPr marL="0" indent="0">
              <a:buNone/>
            </a:pPr>
            <a:r>
              <a:rPr lang="en-US" sz="1800" u="sng" dirty="0">
                <a:solidFill>
                  <a:srgbClr val="00A6DE"/>
                </a:solidFill>
                <a:hlinkClick r:id="rId5"/>
              </a:rPr>
              <a:t>http://ProfReynolds.com</a:t>
            </a:r>
            <a:endParaRPr lang="en-US" sz="1800" dirty="0">
              <a:solidFill>
                <a:schemeClr val="tx1">
                  <a:lumMod val="85000"/>
                  <a:lumOff val="15000"/>
                </a:schemeClr>
              </a:solidFill>
            </a:endParaRPr>
          </a:p>
        </p:txBody>
      </p:sp>
      <p:sp>
        <p:nvSpPr>
          <p:cNvPr id="3" name="Footer Placeholder 2"/>
          <p:cNvSpPr>
            <a:spLocks noGrp="1"/>
          </p:cNvSpPr>
          <p:nvPr>
            <p:ph type="ftr" sz="quarter" idx="11"/>
          </p:nvPr>
        </p:nvSpPr>
        <p:spPr/>
        <p:txBody>
          <a:bodyPr/>
          <a:lstStyle/>
          <a:p>
            <a:r>
              <a:rPr lang="en-US"/>
              <a:t>Copyright © 2018-2019 by Mark Reynolds</a:t>
            </a: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899786"/>
            <a:ext cx="3657607" cy="4572009"/>
          </a:xfrm>
          <a:prstGeom prst="rect">
            <a:avLst/>
          </a:prstGeom>
        </p:spPr>
      </p:pic>
      <p:sp>
        <p:nvSpPr>
          <p:cNvPr id="5" name="Date Placeholder 4">
            <a:extLst>
              <a:ext uri="{FF2B5EF4-FFF2-40B4-BE49-F238E27FC236}">
                <a16:creationId xmlns:a16="http://schemas.microsoft.com/office/drawing/2014/main" id="{D0B67700-B2B3-47EB-9398-C6B68921B8F4}"/>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FBAB78BC-FFBC-46B1-8903-8BFB7FF90456}"/>
              </a:ext>
            </a:extLst>
          </p:cNvPr>
          <p:cNvSpPr>
            <a:spLocks noGrp="1"/>
          </p:cNvSpPr>
          <p:nvPr>
            <p:ph type="sldNum" sz="quarter" idx="12"/>
          </p:nvPr>
        </p:nvSpPr>
        <p:spPr/>
        <p:txBody>
          <a:bodyPr/>
          <a:lstStyle/>
          <a:p>
            <a:fld id="{30C88ED6-56DE-41D3-B605-8B8A55E527FB}" type="slidenum">
              <a:rPr lang="en-US" smtClean="0"/>
              <a:t>50</a:t>
            </a:fld>
            <a:endParaRPr lang="en-US"/>
          </a:p>
        </p:txBody>
      </p:sp>
    </p:spTree>
    <p:extLst>
      <p:ext uri="{BB962C8B-B14F-4D97-AF65-F5344CB8AC3E}">
        <p14:creationId xmlns:p14="http://schemas.microsoft.com/office/powerpoint/2010/main" val="454960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 Applied</a:t>
            </a:r>
          </a:p>
        </p:txBody>
      </p:sp>
      <p:sp>
        <p:nvSpPr>
          <p:cNvPr id="3" name="Footer Placeholder 2"/>
          <p:cNvSpPr>
            <a:spLocks noGrp="1"/>
          </p:cNvSpPr>
          <p:nvPr>
            <p:ph type="ftr" sz="quarter" idx="11"/>
          </p:nvPr>
        </p:nvSpPr>
        <p:spPr/>
        <p:txBody>
          <a:bodyPr/>
          <a:lstStyle/>
          <a:p>
            <a:r>
              <a:rPr lang="en-US"/>
              <a:t>Copyright © 2018-2019 by Mark Reynolds</a:t>
            </a:r>
          </a:p>
        </p:txBody>
      </p:sp>
      <p:graphicFrame>
        <p:nvGraphicFramePr>
          <p:cNvPr id="4" name="Diagram 3"/>
          <p:cNvGraphicFramePr/>
          <p:nvPr>
            <p:extLst/>
          </p:nvPr>
        </p:nvGraphicFramePr>
        <p:xfrm>
          <a:off x="864870" y="4998755"/>
          <a:ext cx="8610600" cy="137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84C70D61-33BC-4855-85EB-2BECB5A41BD3}"/>
              </a:ext>
            </a:extLst>
          </p:cNvPr>
          <p:cNvSpPr/>
          <p:nvPr/>
        </p:nvSpPr>
        <p:spPr>
          <a:xfrm>
            <a:off x="4137926" y="985537"/>
            <a:ext cx="1172949" cy="400110"/>
          </a:xfrm>
          <a:prstGeom prst="rect">
            <a:avLst/>
          </a:prstGeom>
          <a:noFill/>
        </p:spPr>
        <p:txBody>
          <a:bodyPr wrap="none" lIns="91440" tIns="45720" rIns="91440" bIns="45720">
            <a:spAutoFit/>
          </a:bodyPr>
          <a:lstStyle/>
          <a:p>
            <a:pPr algn="ctr"/>
            <a:r>
              <a:rPr lang="en-US" sz="2000" dirty="0">
                <a:ln w="0"/>
                <a:solidFill>
                  <a:schemeClr val="accent1"/>
                </a:solidFill>
                <a:effectLst>
                  <a:outerShdw blurRad="38100" dist="25400" dir="5400000" algn="ctr" rotWithShape="0">
                    <a:srgbClr val="6E747A">
                      <a:alpha val="43000"/>
                    </a:srgbClr>
                  </a:outerShdw>
                </a:effectLst>
              </a:rPr>
              <a:t>Hindsight</a:t>
            </a:r>
          </a:p>
        </p:txBody>
      </p:sp>
      <p:sp>
        <p:nvSpPr>
          <p:cNvPr id="13" name="Rectangle 12">
            <a:extLst>
              <a:ext uri="{FF2B5EF4-FFF2-40B4-BE49-F238E27FC236}">
                <a16:creationId xmlns:a16="http://schemas.microsoft.com/office/drawing/2014/main" id="{EA03656D-0E2C-48E9-B184-4DF7DCD3CDB2}"/>
              </a:ext>
            </a:extLst>
          </p:cNvPr>
          <p:cNvSpPr/>
          <p:nvPr/>
        </p:nvSpPr>
        <p:spPr>
          <a:xfrm>
            <a:off x="6568997" y="985537"/>
            <a:ext cx="882806" cy="400110"/>
          </a:xfrm>
          <a:prstGeom prst="rect">
            <a:avLst/>
          </a:prstGeom>
          <a:noFill/>
        </p:spPr>
        <p:txBody>
          <a:bodyPr wrap="none" lIns="91440" tIns="45720" rIns="91440" bIns="45720">
            <a:spAutoFit/>
          </a:bodyPr>
          <a:lstStyle/>
          <a:p>
            <a:pPr algn="ctr"/>
            <a:r>
              <a:rPr lang="en-US" sz="2000" dirty="0">
                <a:ln w="0"/>
                <a:solidFill>
                  <a:schemeClr val="accent1"/>
                </a:solidFill>
                <a:effectLst>
                  <a:outerShdw blurRad="38100" dist="25400" dir="5400000" algn="ctr" rotWithShape="0">
                    <a:srgbClr val="6E747A">
                      <a:alpha val="43000"/>
                    </a:srgbClr>
                  </a:outerShdw>
                </a:effectLst>
              </a:rPr>
              <a:t>Insight</a:t>
            </a:r>
          </a:p>
        </p:txBody>
      </p:sp>
      <p:sp>
        <p:nvSpPr>
          <p:cNvPr id="14" name="Rectangle 13">
            <a:extLst>
              <a:ext uri="{FF2B5EF4-FFF2-40B4-BE49-F238E27FC236}">
                <a16:creationId xmlns:a16="http://schemas.microsoft.com/office/drawing/2014/main" id="{757C870A-3552-48FA-9D2D-434F0618620C}"/>
              </a:ext>
            </a:extLst>
          </p:cNvPr>
          <p:cNvSpPr/>
          <p:nvPr/>
        </p:nvSpPr>
        <p:spPr>
          <a:xfrm>
            <a:off x="7788755" y="1033722"/>
            <a:ext cx="1148391" cy="400110"/>
          </a:xfrm>
          <a:prstGeom prst="rect">
            <a:avLst/>
          </a:prstGeom>
          <a:noFill/>
        </p:spPr>
        <p:txBody>
          <a:bodyPr wrap="none" lIns="91440" tIns="45720" rIns="91440" bIns="45720">
            <a:spAutoFit/>
          </a:bodyPr>
          <a:lstStyle/>
          <a:p>
            <a:pPr algn="ctr"/>
            <a:r>
              <a:rPr lang="en-US" sz="2000" dirty="0">
                <a:ln w="0"/>
                <a:solidFill>
                  <a:schemeClr val="accent1"/>
                </a:solidFill>
                <a:effectLst>
                  <a:outerShdw blurRad="38100" dist="25400" dir="5400000" algn="ctr" rotWithShape="0">
                    <a:srgbClr val="6E747A">
                      <a:alpha val="43000"/>
                    </a:srgbClr>
                  </a:outerShdw>
                </a:effectLst>
              </a:rPr>
              <a:t>Foresight</a:t>
            </a:r>
          </a:p>
        </p:txBody>
      </p:sp>
      <p:graphicFrame>
        <p:nvGraphicFramePr>
          <p:cNvPr id="16" name="Diagram 15">
            <a:extLst>
              <a:ext uri="{FF2B5EF4-FFF2-40B4-BE49-F238E27FC236}">
                <a16:creationId xmlns:a16="http://schemas.microsoft.com/office/drawing/2014/main" id="{B8413282-581A-4D7A-B20A-EBA21E2B9FB5}"/>
              </a:ext>
            </a:extLst>
          </p:cNvPr>
          <p:cNvGraphicFramePr/>
          <p:nvPr>
            <p:extLst/>
          </p:nvPr>
        </p:nvGraphicFramePr>
        <p:xfrm>
          <a:off x="2361162" y="1494948"/>
          <a:ext cx="7114309" cy="22801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7" name="Diagram 16">
            <a:extLst>
              <a:ext uri="{FF2B5EF4-FFF2-40B4-BE49-F238E27FC236}">
                <a16:creationId xmlns:a16="http://schemas.microsoft.com/office/drawing/2014/main" id="{7A7BC1FD-6D92-4283-85EE-2AC4E6583B06}"/>
              </a:ext>
            </a:extLst>
          </p:cNvPr>
          <p:cNvGraphicFramePr/>
          <p:nvPr>
            <p:extLst/>
          </p:nvPr>
        </p:nvGraphicFramePr>
        <p:xfrm>
          <a:off x="2361161" y="3500802"/>
          <a:ext cx="7114309" cy="1263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5" name="TextBox 14">
            <a:extLst>
              <a:ext uri="{FF2B5EF4-FFF2-40B4-BE49-F238E27FC236}">
                <a16:creationId xmlns:a16="http://schemas.microsoft.com/office/drawing/2014/main" id="{5C4A9E9C-F8C1-4E33-824B-E51B4E24878F}"/>
              </a:ext>
            </a:extLst>
          </p:cNvPr>
          <p:cNvSpPr txBox="1"/>
          <p:nvPr/>
        </p:nvSpPr>
        <p:spPr>
          <a:xfrm>
            <a:off x="228600" y="6196950"/>
            <a:ext cx="8961120" cy="230832"/>
          </a:xfrm>
          <a:prstGeom prst="rect">
            <a:avLst/>
          </a:prstGeom>
          <a:noFill/>
        </p:spPr>
        <p:txBody>
          <a:bodyPr wrap="square" rtlCol="0">
            <a:spAutoFit/>
          </a:bodyPr>
          <a:lstStyle/>
          <a:p>
            <a:pPr>
              <a:tabLst>
                <a:tab pos="682625" algn="l"/>
              </a:tabLst>
            </a:pPr>
            <a:r>
              <a:rPr lang="en-US" sz="900" dirty="0"/>
              <a:t>Source:	Mark Reynolds, compilation</a:t>
            </a:r>
          </a:p>
        </p:txBody>
      </p:sp>
      <p:pic>
        <p:nvPicPr>
          <p:cNvPr id="19" name="Picture 2" descr="C:\Users\mark\AppData\Local\Temp\SNAGHTML4485cb3.PNG">
            <a:extLst>
              <a:ext uri="{FF2B5EF4-FFF2-40B4-BE49-F238E27FC236}">
                <a16:creationId xmlns:a16="http://schemas.microsoft.com/office/drawing/2014/main" id="{8BE751F4-3096-4701-8A49-9151E7775E6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41022" y="5396001"/>
            <a:ext cx="2132843" cy="541811"/>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19389F6B-1C9D-4F02-8B88-C036E6183618}"/>
              </a:ext>
            </a:extLst>
          </p:cNvPr>
          <p:cNvSpPr>
            <a:spLocks noGrp="1"/>
          </p:cNvSpPr>
          <p:nvPr>
            <p:ph type="dt" sz="half" idx="10"/>
          </p:nvPr>
        </p:nvSpPr>
        <p:spPr/>
        <p:txBody>
          <a:bodyPr/>
          <a:lstStyle/>
          <a:p>
            <a:r>
              <a:rPr lang="en-US"/>
              <a:t>January 10, 2019</a:t>
            </a:r>
          </a:p>
        </p:txBody>
      </p:sp>
      <p:sp>
        <p:nvSpPr>
          <p:cNvPr id="5" name="Slide Number Placeholder 4">
            <a:extLst>
              <a:ext uri="{FF2B5EF4-FFF2-40B4-BE49-F238E27FC236}">
                <a16:creationId xmlns:a16="http://schemas.microsoft.com/office/drawing/2014/main" id="{E0A9C961-7EA3-4DE4-80C5-AEFCCA82F798}"/>
              </a:ext>
            </a:extLst>
          </p:cNvPr>
          <p:cNvSpPr>
            <a:spLocks noGrp="1"/>
          </p:cNvSpPr>
          <p:nvPr>
            <p:ph type="sldNum" sz="quarter" idx="12"/>
          </p:nvPr>
        </p:nvSpPr>
        <p:spPr/>
        <p:txBody>
          <a:bodyPr/>
          <a:lstStyle/>
          <a:p>
            <a:fld id="{30C88ED6-56DE-41D3-B605-8B8A55E527FB}" type="slidenum">
              <a:rPr lang="en-US" smtClean="0"/>
              <a:t>6</a:t>
            </a:fld>
            <a:endParaRPr lang="en-US"/>
          </a:p>
        </p:txBody>
      </p:sp>
    </p:spTree>
    <p:extLst>
      <p:ext uri="{BB962C8B-B14F-4D97-AF65-F5344CB8AC3E}">
        <p14:creationId xmlns:p14="http://schemas.microsoft.com/office/powerpoint/2010/main" val="3683917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1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The Machine Learning Paradigm</a:t>
            </a:r>
          </a:p>
        </p:txBody>
      </p:sp>
      <p:sp>
        <p:nvSpPr>
          <p:cNvPr id="2" name="Footer Placeholder 1"/>
          <p:cNvSpPr>
            <a:spLocks noGrp="1"/>
          </p:cNvSpPr>
          <p:nvPr>
            <p:ph type="ftr" sz="quarter" idx="11"/>
          </p:nvPr>
        </p:nvSpPr>
        <p:spPr/>
        <p:txBody>
          <a:bodyPr/>
          <a:lstStyle/>
          <a:p>
            <a:r>
              <a:rPr lang="en-US"/>
              <a:t>Copyright © 2018-2019 by Mark Reynolds</a:t>
            </a:r>
          </a:p>
        </p:txBody>
      </p:sp>
      <p:graphicFrame>
        <p:nvGraphicFramePr>
          <p:cNvPr id="12" name="Diagram 11"/>
          <p:cNvGraphicFramePr/>
          <p:nvPr>
            <p:extLst/>
          </p:nvPr>
        </p:nvGraphicFramePr>
        <p:xfrm>
          <a:off x="4089865" y="3325091"/>
          <a:ext cx="3253047" cy="2121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Connector 13"/>
          <p:cNvCxnSpPr/>
          <p:nvPr/>
        </p:nvCxnSpPr>
        <p:spPr>
          <a:xfrm flipV="1">
            <a:off x="3612576" y="3359151"/>
            <a:ext cx="521739" cy="56991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3619502" y="4791074"/>
            <a:ext cx="521455" cy="6189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Diagram 18"/>
          <p:cNvGraphicFramePr/>
          <p:nvPr>
            <p:extLst/>
          </p:nvPr>
        </p:nvGraphicFramePr>
        <p:xfrm>
          <a:off x="1524000" y="0"/>
          <a:ext cx="2865120" cy="6858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2" name="Rounded Rectangular Callout 21"/>
          <p:cNvSpPr/>
          <p:nvPr/>
        </p:nvSpPr>
        <p:spPr>
          <a:xfrm>
            <a:off x="6586451" y="1084939"/>
            <a:ext cx="2286000" cy="640080"/>
          </a:xfrm>
          <a:prstGeom prst="wedgeRoundRectCallout">
            <a:avLst>
              <a:gd name="adj1" fmla="val -72935"/>
              <a:gd name="adj2" fmla="val 32326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Beware of the 90-foot discovery!</a:t>
            </a:r>
          </a:p>
        </p:txBody>
      </p:sp>
      <p:sp>
        <p:nvSpPr>
          <p:cNvPr id="24" name="Rounded Rectangular Callout 23"/>
          <p:cNvSpPr/>
          <p:nvPr/>
        </p:nvSpPr>
        <p:spPr>
          <a:xfrm>
            <a:off x="7974676" y="2459150"/>
            <a:ext cx="2286000" cy="638026"/>
          </a:xfrm>
          <a:prstGeom prst="wedgeRoundRectCallout">
            <a:avLst>
              <a:gd name="adj1" fmla="val -78541"/>
              <a:gd name="adj2" fmla="val 191340"/>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Beware of extreme data vetting!</a:t>
            </a:r>
          </a:p>
        </p:txBody>
      </p:sp>
      <p:sp>
        <p:nvSpPr>
          <p:cNvPr id="25" name="Rounded Rectangular Callout 24"/>
          <p:cNvSpPr/>
          <p:nvPr/>
        </p:nvSpPr>
        <p:spPr>
          <a:xfrm>
            <a:off x="8124304" y="3914533"/>
            <a:ext cx="2286000" cy="638026"/>
          </a:xfrm>
          <a:prstGeom prst="wedgeRoundRectCallout">
            <a:avLst>
              <a:gd name="adj1" fmla="val -85431"/>
              <a:gd name="adj2" fmla="val 66263"/>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Beware of rabbit holes!</a:t>
            </a:r>
          </a:p>
        </p:txBody>
      </p:sp>
      <p:sp>
        <p:nvSpPr>
          <p:cNvPr id="26" name="Rounded Rectangular Callout 25"/>
          <p:cNvSpPr/>
          <p:nvPr/>
        </p:nvSpPr>
        <p:spPr>
          <a:xfrm>
            <a:off x="8060573" y="5369916"/>
            <a:ext cx="2286000" cy="638026"/>
          </a:xfrm>
          <a:prstGeom prst="wedgeRoundRectCallout">
            <a:avLst>
              <a:gd name="adj1" fmla="val -82256"/>
              <a:gd name="adj2" fmla="val -7835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Beware of brittleness from over tweaking!</a:t>
            </a:r>
          </a:p>
        </p:txBody>
      </p:sp>
      <p:sp>
        <p:nvSpPr>
          <p:cNvPr id="16" name="TextBox 15">
            <a:extLst>
              <a:ext uri="{FF2B5EF4-FFF2-40B4-BE49-F238E27FC236}">
                <a16:creationId xmlns:a16="http://schemas.microsoft.com/office/drawing/2014/main" id="{AB07399F-9CD7-4FFE-9876-71C4B0BA6736}"/>
              </a:ext>
            </a:extLst>
          </p:cNvPr>
          <p:cNvSpPr txBox="1"/>
          <p:nvPr/>
        </p:nvSpPr>
        <p:spPr>
          <a:xfrm>
            <a:off x="228600" y="6196950"/>
            <a:ext cx="8961120" cy="230832"/>
          </a:xfrm>
          <a:prstGeom prst="rect">
            <a:avLst/>
          </a:prstGeom>
          <a:noFill/>
        </p:spPr>
        <p:txBody>
          <a:bodyPr wrap="square" rtlCol="0">
            <a:spAutoFit/>
          </a:bodyPr>
          <a:lstStyle/>
          <a:p>
            <a:pPr>
              <a:tabLst>
                <a:tab pos="682625" algn="l"/>
              </a:tabLst>
            </a:pPr>
            <a:r>
              <a:rPr lang="en-US" sz="900" dirty="0"/>
              <a:t>Source:	Mark Reynolds, compilation</a:t>
            </a:r>
          </a:p>
        </p:txBody>
      </p:sp>
      <p:sp>
        <p:nvSpPr>
          <p:cNvPr id="4" name="Date Placeholder 3">
            <a:extLst>
              <a:ext uri="{FF2B5EF4-FFF2-40B4-BE49-F238E27FC236}">
                <a16:creationId xmlns:a16="http://schemas.microsoft.com/office/drawing/2014/main" id="{5BB6C649-1721-4033-A622-EF0CC31D9A38}"/>
              </a:ext>
            </a:extLst>
          </p:cNvPr>
          <p:cNvSpPr>
            <a:spLocks noGrp="1"/>
          </p:cNvSpPr>
          <p:nvPr>
            <p:ph type="dt" sz="half" idx="10"/>
          </p:nvPr>
        </p:nvSpPr>
        <p:spPr/>
        <p:txBody>
          <a:bodyPr/>
          <a:lstStyle/>
          <a:p>
            <a:r>
              <a:rPr lang="en-US"/>
              <a:t>January 10, 2019</a:t>
            </a:r>
          </a:p>
        </p:txBody>
      </p:sp>
      <p:sp>
        <p:nvSpPr>
          <p:cNvPr id="3" name="Slide Number Placeholder 2">
            <a:extLst>
              <a:ext uri="{FF2B5EF4-FFF2-40B4-BE49-F238E27FC236}">
                <a16:creationId xmlns:a16="http://schemas.microsoft.com/office/drawing/2014/main" id="{76D7AAD6-2E8F-4863-BF49-43AB61CF02C2}"/>
              </a:ext>
            </a:extLst>
          </p:cNvPr>
          <p:cNvSpPr>
            <a:spLocks noGrp="1"/>
          </p:cNvSpPr>
          <p:nvPr>
            <p:ph type="sldNum" sz="quarter" idx="12"/>
          </p:nvPr>
        </p:nvSpPr>
        <p:spPr/>
        <p:txBody>
          <a:bodyPr/>
          <a:lstStyle/>
          <a:p>
            <a:fld id="{30C88ED6-56DE-41D3-B605-8B8A55E527FB}" type="slidenum">
              <a:rPr lang="en-US" smtClean="0"/>
              <a:t>7</a:t>
            </a:fld>
            <a:endParaRPr lang="en-US"/>
          </a:p>
        </p:txBody>
      </p:sp>
    </p:spTree>
    <p:extLst>
      <p:ext uri="{BB962C8B-B14F-4D97-AF65-F5344CB8AC3E}">
        <p14:creationId xmlns:p14="http://schemas.microsoft.com/office/powerpoint/2010/main" val="3025397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2" grpId="0" animBg="1"/>
      <p:bldP spid="24"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Machine Learning Process</a:t>
            </a:r>
          </a:p>
        </p:txBody>
      </p:sp>
      <p:sp>
        <p:nvSpPr>
          <p:cNvPr id="3" name="Footer Placeholder 2"/>
          <p:cNvSpPr>
            <a:spLocks noGrp="1"/>
          </p:cNvSpPr>
          <p:nvPr>
            <p:ph type="ftr" sz="quarter" idx="11"/>
          </p:nvPr>
        </p:nvSpPr>
        <p:spPr/>
        <p:txBody>
          <a:bodyPr/>
          <a:lstStyle/>
          <a:p>
            <a:r>
              <a:rPr lang="en-US"/>
              <a:t>Copyright © 2018-2019 by Mark Reynolds</a:t>
            </a:r>
          </a:p>
        </p:txBody>
      </p:sp>
      <p:sp>
        <p:nvSpPr>
          <p:cNvPr id="6" name="TextBox 5"/>
          <p:cNvSpPr txBox="1"/>
          <p:nvPr/>
        </p:nvSpPr>
        <p:spPr>
          <a:xfrm>
            <a:off x="228600" y="6217920"/>
            <a:ext cx="8961120" cy="230832"/>
          </a:xfrm>
          <a:prstGeom prst="rect">
            <a:avLst/>
          </a:prstGeom>
          <a:noFill/>
        </p:spPr>
        <p:txBody>
          <a:bodyPr wrap="square" rtlCol="0">
            <a:spAutoFit/>
          </a:bodyPr>
          <a:lstStyle/>
          <a:p>
            <a:pPr>
              <a:tabLst>
                <a:tab pos="682625" algn="l"/>
              </a:tabLst>
            </a:pPr>
            <a:r>
              <a:rPr lang="en-US" sz="900" dirty="0"/>
              <a:t>Source:	Introduction to Azure, David </a:t>
            </a:r>
            <a:r>
              <a:rPr lang="en-US" sz="900" dirty="0" err="1"/>
              <a:t>Chappel</a:t>
            </a:r>
            <a:endParaRPr lang="en-US" sz="900" dirty="0"/>
          </a:p>
        </p:txBody>
      </p:sp>
      <p:pic>
        <p:nvPicPr>
          <p:cNvPr id="9" name="Picture 8">
            <a:extLst>
              <a:ext uri="{FF2B5EF4-FFF2-40B4-BE49-F238E27FC236}">
                <a16:creationId xmlns:a16="http://schemas.microsoft.com/office/drawing/2014/main" id="{32531A2E-CE9E-49E9-84C0-2AFAC51441E9}"/>
              </a:ext>
            </a:extLst>
          </p:cNvPr>
          <p:cNvPicPr>
            <a:picLocks noChangeAspect="1"/>
          </p:cNvPicPr>
          <p:nvPr/>
        </p:nvPicPr>
        <p:blipFill>
          <a:blip r:embed="rId3"/>
          <a:stretch>
            <a:fillRect/>
          </a:stretch>
        </p:blipFill>
        <p:spPr>
          <a:xfrm>
            <a:off x="1524000" y="1517007"/>
            <a:ext cx="9144000" cy="3823987"/>
          </a:xfrm>
          <a:prstGeom prst="rect">
            <a:avLst/>
          </a:prstGeom>
        </p:spPr>
      </p:pic>
      <p:sp>
        <p:nvSpPr>
          <p:cNvPr id="5" name="Date Placeholder 4">
            <a:extLst>
              <a:ext uri="{FF2B5EF4-FFF2-40B4-BE49-F238E27FC236}">
                <a16:creationId xmlns:a16="http://schemas.microsoft.com/office/drawing/2014/main" id="{57281583-4F96-47ED-8327-6F1EB74C6D71}"/>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03AA3198-D154-45BB-A094-AFB001B0B320}"/>
              </a:ext>
            </a:extLst>
          </p:cNvPr>
          <p:cNvSpPr>
            <a:spLocks noGrp="1"/>
          </p:cNvSpPr>
          <p:nvPr>
            <p:ph type="sldNum" sz="quarter" idx="12"/>
          </p:nvPr>
        </p:nvSpPr>
        <p:spPr/>
        <p:txBody>
          <a:bodyPr/>
          <a:lstStyle/>
          <a:p>
            <a:fld id="{30C88ED6-56DE-41D3-B605-8B8A55E527FB}" type="slidenum">
              <a:rPr lang="en-US" smtClean="0"/>
              <a:t>8</a:t>
            </a:fld>
            <a:endParaRPr lang="en-US"/>
          </a:p>
        </p:txBody>
      </p:sp>
    </p:spTree>
    <p:extLst>
      <p:ext uri="{BB962C8B-B14F-4D97-AF65-F5344CB8AC3E}">
        <p14:creationId xmlns:p14="http://schemas.microsoft.com/office/powerpoint/2010/main" val="1572203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and Applying Successes</a:t>
            </a:r>
          </a:p>
        </p:txBody>
      </p:sp>
      <p:sp>
        <p:nvSpPr>
          <p:cNvPr id="3" name="Footer Placeholder 2"/>
          <p:cNvSpPr>
            <a:spLocks noGrp="1"/>
          </p:cNvSpPr>
          <p:nvPr>
            <p:ph type="ftr" sz="quarter" idx="11"/>
          </p:nvPr>
        </p:nvSpPr>
        <p:spPr/>
        <p:txBody>
          <a:bodyPr/>
          <a:lstStyle/>
          <a:p>
            <a:r>
              <a:rPr lang="en-US"/>
              <a:t>Copyright © 2018-2019 by Mark Reynolds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284" y="1329384"/>
            <a:ext cx="8659433" cy="4382112"/>
          </a:xfrm>
          <a:prstGeom prst="rect">
            <a:avLst/>
          </a:prstGeom>
        </p:spPr>
      </p:pic>
      <p:sp>
        <p:nvSpPr>
          <p:cNvPr id="6" name="TextBox 5"/>
          <p:cNvSpPr txBox="1"/>
          <p:nvPr/>
        </p:nvSpPr>
        <p:spPr>
          <a:xfrm>
            <a:off x="228600" y="6126480"/>
            <a:ext cx="8961120" cy="369332"/>
          </a:xfrm>
          <a:prstGeom prst="rect">
            <a:avLst/>
          </a:prstGeom>
          <a:noFill/>
        </p:spPr>
        <p:txBody>
          <a:bodyPr wrap="square" rtlCol="0">
            <a:spAutoFit/>
          </a:bodyPr>
          <a:lstStyle/>
          <a:p>
            <a:pPr>
              <a:tabLst>
                <a:tab pos="682625" algn="l"/>
              </a:tabLst>
            </a:pPr>
            <a:r>
              <a:rPr lang="en-US" sz="900" dirty="0"/>
              <a:t>Source:	Machine Learning has transformed many aspects of our everyday life, can it do the same for public services?, Natalia </a:t>
            </a:r>
            <a:r>
              <a:rPr lang="en-US" sz="900" dirty="0" err="1"/>
              <a:t>Angarita</a:t>
            </a:r>
            <a:r>
              <a:rPr lang="en-US" sz="900" dirty="0"/>
              <a:t> , May 23, 2016, </a:t>
            </a:r>
            <a:r>
              <a:rPr lang="en-US" sz="900" i="1" dirty="0"/>
              <a:t>Capgemini</a:t>
            </a:r>
            <a:br>
              <a:rPr lang="en-US" sz="900" dirty="0"/>
            </a:br>
            <a:r>
              <a:rPr lang="en-US" sz="900" dirty="0"/>
              <a:t>	https://www.capgemini.com/blog/insights-data-blog/2016/05/machine-learning-has-transformed-many-aspects-of-our-everyday-life</a:t>
            </a:r>
          </a:p>
        </p:txBody>
      </p:sp>
      <p:sp>
        <p:nvSpPr>
          <p:cNvPr id="7" name="Date Placeholder 6">
            <a:extLst>
              <a:ext uri="{FF2B5EF4-FFF2-40B4-BE49-F238E27FC236}">
                <a16:creationId xmlns:a16="http://schemas.microsoft.com/office/drawing/2014/main" id="{37FB4366-3DAF-421F-B821-E4E509C3BDBF}"/>
              </a:ext>
            </a:extLst>
          </p:cNvPr>
          <p:cNvSpPr>
            <a:spLocks noGrp="1"/>
          </p:cNvSpPr>
          <p:nvPr>
            <p:ph type="dt" sz="half" idx="10"/>
          </p:nvPr>
        </p:nvSpPr>
        <p:spPr/>
        <p:txBody>
          <a:bodyPr/>
          <a:lstStyle/>
          <a:p>
            <a:r>
              <a:rPr lang="en-US"/>
              <a:t>January 10, 2019</a:t>
            </a:r>
          </a:p>
        </p:txBody>
      </p:sp>
      <p:sp>
        <p:nvSpPr>
          <p:cNvPr id="4" name="Slide Number Placeholder 3">
            <a:extLst>
              <a:ext uri="{FF2B5EF4-FFF2-40B4-BE49-F238E27FC236}">
                <a16:creationId xmlns:a16="http://schemas.microsoft.com/office/drawing/2014/main" id="{7ACF7BE7-028B-4C55-B338-8E412F383A31}"/>
              </a:ext>
            </a:extLst>
          </p:cNvPr>
          <p:cNvSpPr>
            <a:spLocks noGrp="1"/>
          </p:cNvSpPr>
          <p:nvPr>
            <p:ph type="sldNum" sz="quarter" idx="12"/>
          </p:nvPr>
        </p:nvSpPr>
        <p:spPr/>
        <p:txBody>
          <a:bodyPr/>
          <a:lstStyle/>
          <a:p>
            <a:fld id="{30C88ED6-56DE-41D3-B605-8B8A55E527FB}" type="slidenum">
              <a:rPr lang="en-US" smtClean="0"/>
              <a:t>9</a:t>
            </a:fld>
            <a:endParaRPr lang="en-US"/>
          </a:p>
        </p:txBody>
      </p:sp>
    </p:spTree>
    <p:extLst>
      <p:ext uri="{BB962C8B-B14F-4D97-AF65-F5344CB8AC3E}">
        <p14:creationId xmlns:p14="http://schemas.microsoft.com/office/powerpoint/2010/main" val="2446634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1826</Words>
  <Application>Microsoft Office PowerPoint</Application>
  <PresentationFormat>Widescreen</PresentationFormat>
  <Paragraphs>498</Paragraphs>
  <Slides>50</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Consolas</vt:lpstr>
      <vt:lpstr>Lucida Sans Typewriter</vt:lpstr>
      <vt:lpstr>Tahoma</vt:lpstr>
      <vt:lpstr>Trebuchet MS</vt:lpstr>
      <vt:lpstr>Office Theme</vt:lpstr>
      <vt:lpstr>Azure Machine Learning</vt:lpstr>
      <vt:lpstr>Azure Machine Learning</vt:lpstr>
      <vt:lpstr>The Machine Learning Paradigm</vt:lpstr>
      <vt:lpstr>Buzzwords</vt:lpstr>
      <vt:lpstr>The Shifting Computing Paradigm</vt:lpstr>
      <vt:lpstr>Analytics, Applied</vt:lpstr>
      <vt:lpstr>The Machine Learning Paradigm</vt:lpstr>
      <vt:lpstr>The Machine Learning Process</vt:lpstr>
      <vt:lpstr>Validating and Applying Successes</vt:lpstr>
      <vt:lpstr>Common Algorithmic Approaches</vt:lpstr>
      <vt:lpstr>PowerPoint Presentation</vt:lpstr>
      <vt:lpstr>PowerPoint Presentation</vt:lpstr>
      <vt:lpstr>https://studio.azureml.net/ </vt:lpstr>
      <vt:lpstr>Azure ML Development Workspace</vt:lpstr>
      <vt:lpstr>New Mushroom Project</vt:lpstr>
      <vt:lpstr>Loaded</vt:lpstr>
      <vt:lpstr>2 Class Boosted Decision Tree – Simple 100% Yes/No Model</vt:lpstr>
      <vt:lpstr>Two Class Experiment</vt:lpstr>
      <vt:lpstr>Two Class Experiment – Evaluate Model</vt:lpstr>
      <vt:lpstr>Compared to Multiclass Neural Network</vt:lpstr>
      <vt:lpstr>Multiclass Comparison</vt:lpstr>
      <vt:lpstr>Classification Machine Learning Definitions</vt:lpstr>
      <vt:lpstr>Clustering Machine Learning Definitions</vt:lpstr>
      <vt:lpstr>Clustering vs Classification TicTacToe</vt:lpstr>
      <vt:lpstr>Unresolved Poker Hands</vt:lpstr>
      <vt:lpstr>Time Series Example Project</vt:lpstr>
      <vt:lpstr>Simple Neural Regression</vt:lpstr>
      <vt:lpstr>Azure Machine Learning</vt:lpstr>
      <vt:lpstr>Regression Algorithms</vt:lpstr>
      <vt:lpstr>Instance-based Algorithms</vt:lpstr>
      <vt:lpstr>Regularization Algorithms</vt:lpstr>
      <vt:lpstr>Decision Tree Algorithms</vt:lpstr>
      <vt:lpstr>Bayesian Algorithms</vt:lpstr>
      <vt:lpstr>Clustering Algorithms</vt:lpstr>
      <vt:lpstr>Association Rule Learning Algorithms</vt:lpstr>
      <vt:lpstr>Artificial Neural Network Algorithms</vt:lpstr>
      <vt:lpstr>Deep Learning Algorithms</vt:lpstr>
      <vt:lpstr>Dimensionality Reduction Algorithms</vt:lpstr>
      <vt:lpstr>Ensemble Algorithms</vt:lpstr>
      <vt:lpstr>Algorithms from Specialty Subfields in ML</vt:lpstr>
      <vt:lpstr>Chihuahua or Muffin?</vt:lpstr>
      <vt:lpstr>Letter Recognition Using Holland-style Adaptive Classifiers</vt:lpstr>
      <vt:lpstr>Letter Recognition Using Holland-style Adaptive Classifiers</vt:lpstr>
      <vt:lpstr>Letter Recognition Using Holland-style Adaptive Classifiers</vt:lpstr>
      <vt:lpstr>Barn Owl or Apple?</vt:lpstr>
      <vt:lpstr>Microsoft’s IoT-Edge</vt:lpstr>
      <vt:lpstr>Keep Your Eye on the Prize</vt:lpstr>
      <vt:lpstr>And – Keep Your Eye on the Machine</vt:lpstr>
      <vt:lpstr>Important URLs</vt:lpstr>
      <vt:lpstr>Mark Reynolds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Reynolds</dc:creator>
  <cp:lastModifiedBy>Mark Reynolds</cp:lastModifiedBy>
  <cp:revision>12</cp:revision>
  <dcterms:created xsi:type="dcterms:W3CDTF">2019-02-11T16:57:27Z</dcterms:created>
  <dcterms:modified xsi:type="dcterms:W3CDTF">2019-02-12T14:12:51Z</dcterms:modified>
</cp:coreProperties>
</file>